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2" r:id="rId1"/>
    <p:sldMasterId id="2147483673" r:id="rId2"/>
    <p:sldMasterId id="2147483674" r:id="rId3"/>
  </p:sldMasterIdLst>
  <p:notesMasterIdLst>
    <p:notesMasterId r:id="rId41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</p:sldIdLst>
  <p:sldSz cx="9144000" cy="5143500" type="screen16x9"/>
  <p:notesSz cx="6858000" cy="9144000"/>
  <p:embeddedFontLst>
    <p:embeddedFont>
      <p:font typeface="Century Gothic" panose="020B0502020202020204" pitchFamily="34" charset="0"/>
      <p:regular r:id="rId42"/>
      <p:bold r:id="rId43"/>
      <p:italic r:id="rId44"/>
      <p:boldItalic r:id="rId45"/>
    </p:embeddedFont>
    <p:embeddedFont>
      <p:font typeface="Roboto" panose="02000000000000000000" pitchFamily="2" charset="0"/>
      <p:regular r:id="rId46"/>
      <p:bold r:id="rId47"/>
      <p:italic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5353"/>
  </p:normalViewPr>
  <p:slideViewPr>
    <p:cSldViewPr snapToGrid="0">
      <p:cViewPr varScale="1">
        <p:scale>
          <a:sx n="126" d="100"/>
          <a:sy n="126" d="100"/>
        </p:scale>
        <p:origin x="704" y="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font" Target="fonts/font4.fntdata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3.fntdata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8" Type="http://schemas.openxmlformats.org/officeDocument/2006/relationships/slide" Target="slides/slide5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5.fntdata"/><Relationship Id="rId20" Type="http://schemas.openxmlformats.org/officeDocument/2006/relationships/slide" Target="slides/slide1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KG6_qliqVf8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embed/KG6_qliqVf8?rel=0" TargetMode="Externa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5lNzCTsAhIM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embed/5lNzCTsAhIM?rel=0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a1b712f3c8_2_3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5" name="Google Shape;445;ga1b712f3c8_2_3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a3b224730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a3b224730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a1b712f3c8_2_5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Frank</a:t>
            </a:r>
            <a:endParaRPr/>
          </a:p>
        </p:txBody>
      </p:sp>
      <p:sp>
        <p:nvSpPr>
          <p:cNvPr id="554" name="Google Shape;554;ga1b712f3c8_2_5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a1b712f3c8_2_5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2" name="Google Shape;562;ga1b712f3c8_2_5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Frank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Collaborative weekly meetings: We examined how used for teaching within the classroom.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visualized how each could be used in a virtual environment, ensuring they are intuitively easy to use 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Here’s an example of one such manipulative, which are called Cuisenaire rods. It has many uses, including teaching the concept of fractions.</a:t>
            </a:r>
            <a:br>
              <a:rPr lang="en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Here an examples of an early prototype we developed working collaboratively,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563" name="Google Shape;563;ga1b712f3c8_2_55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a1b712f3c8_2_5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3" name="Google Shape;573;ga1b712f3c8_2_5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Frank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Talk about the evolution of this manipulative.  Mention how original VM started.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574" name="Google Shape;574;ga1b712f3c8_2_56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a1b712f3c8_2_4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5" name="Google Shape;585;ga1b712f3c8_2_4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a1b712f3c8_2_4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92" name="Google Shape;592;ga1b712f3c8_2_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a1b712f3c8_2_4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Related Youtube video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https://youtu.be/KG6_qliqVf8</a:t>
            </a:r>
            <a:r>
              <a:rPr lang="en"/>
              <a:t> 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Embedded version: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https://www.youtube.com/embed/KG6_qliqVf8?rel=0</a:t>
            </a:r>
            <a:r>
              <a:rPr lang="en">
                <a:solidFill>
                  <a:schemeClr val="dk1"/>
                </a:solidFill>
              </a:rPr>
              <a:t>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03" name="Google Shape;603;ga1b712f3c8_2_4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a1b712f3c8_2_5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11" name="Google Shape;611;ga1b712f3c8_2_5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a1b712f3c8_2_5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21" name="Google Shape;621;ga1b712f3c8_2_5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a1b712f3c8_2_5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1" name="Google Shape;631;ga1b712f3c8_2_5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Frank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Talk through the use of the manipulative.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Youtube video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https://youtu.be/5lNzCTsAhIM</a:t>
            </a:r>
            <a:r>
              <a:rPr lang="en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Embedded version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https://www.youtube.com/embed/5lNzCTsAhIM?rel=0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Representing 2 multiple ways (through zero pairs)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Finding 2 – 5  in a “sea of zeros”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32" name="Google Shape;632;ga1b712f3c8_2_57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a1b712f3c8_2_3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1" name="Google Shape;451;ga1b712f3c8_2_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a1b712f3c8_2_5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0" name="Google Shape;640;ga1b712f3c8_2_5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Marcia/Krysten</a:t>
            </a:r>
            <a:endParaRPr/>
          </a:p>
        </p:txBody>
      </p:sp>
      <p:sp>
        <p:nvSpPr>
          <p:cNvPr id="641" name="Google Shape;641;ga1b712f3c8_2_58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ga1b712f3c8_2_5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0" name="Google Shape;650;ga1b712f3c8_2_59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Marcia/Krysten</a:t>
            </a:r>
            <a:endParaRPr/>
          </a:p>
        </p:txBody>
      </p:sp>
      <p:sp>
        <p:nvSpPr>
          <p:cNvPr id="651" name="Google Shape;651;ga1b712f3c8_2_59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a1b712f3c8_2_6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9" name="Google Shape;659;ga1b712f3c8_2_60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/>
              <a:t>Frank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/>
              <a:t>Pilot information from students and faculty.  Students experiencing limitations with color vision didn’t the manipulative as useful.  8 ½ percent of population some form of limitations with color vision.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/>
              <a:t>So we ran through a filter to simulate varying degrees of color blindness. Refinements made, a more accessible manipulative for all students.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/>
              <a:t>Colblindor site: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/>
              <a:t>http://www.color-blindness.com/coblis-color-blindness-simulator/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660" name="Google Shape;660;ga1b712f3c8_2_60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a1b712f3c8_2_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0" name="Google Shape;670;ga1b712f3c8_2_6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Frank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Walk through representing ½ multiple ways.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Video: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https://youtu.be/PgFb6EdJtXk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Embedded version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https://www.youtube.com/embed/PgFb6EdJtXk?rel=0</a:t>
            </a:r>
            <a:endParaRPr/>
          </a:p>
        </p:txBody>
      </p:sp>
      <p:sp>
        <p:nvSpPr>
          <p:cNvPr id="671" name="Google Shape;671;ga1b712f3c8_2_6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a1b712f3c8_2_6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Frank</a:t>
            </a:r>
            <a:endParaRPr/>
          </a:p>
        </p:txBody>
      </p:sp>
      <p:sp>
        <p:nvSpPr>
          <p:cNvPr id="680" name="Google Shape;680;ga1b712f3c8_2_6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a1b712f3c8_2_6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Frank</a:t>
            </a:r>
            <a:endParaRPr/>
          </a:p>
        </p:txBody>
      </p:sp>
      <p:sp>
        <p:nvSpPr>
          <p:cNvPr id="691" name="Google Shape;691;ga1b712f3c8_2_6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ga1b712f3c8_2_6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9" name="Google Shape;699;ga1b712f3c8_2_6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Frank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Some of the manipulatives we have built.  As collaboration continues, our library grows and functionality enhances.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What’s next ?  Continue building virtual manipulatives that assess students understanding of the concept.</a:t>
            </a:r>
            <a:endParaRPr/>
          </a:p>
        </p:txBody>
      </p:sp>
      <p:sp>
        <p:nvSpPr>
          <p:cNvPr id="700" name="Google Shape;700;ga1b712f3c8_2_6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ga71f25286a_1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9" name="Google Shape;709;ga71f25286a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ga1b712f3c8_2_6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ga1b712f3c8_2_6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9f5e5f246c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26" name="Google Shape;726;g9f5e5f246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a1b712f3c8_2_38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7" name="Google Shape;457;ga1b712f3c8_2_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a1b712f3c8_2_6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6" name="Google Shape;736;ga1b712f3c8_2_6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737" name="Google Shape;737;ga1b712f3c8_2_66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ga1b712f3c8_2_6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4" name="Google Shape;744;ga1b712f3c8_2_6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We will want the poll results shared</a:t>
            </a:r>
            <a:endParaRPr/>
          </a:p>
        </p:txBody>
      </p:sp>
      <p:sp>
        <p:nvSpPr>
          <p:cNvPr id="745" name="Google Shape;745;ga1b712f3c8_2_67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a1b712f3c8_2_6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1" name="Google Shape;751;ga1b712f3c8_2_6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Frank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Poll #4.  From that we plan in the moment….  Breakout rooms follow.</a:t>
            </a:r>
            <a:endParaRPr/>
          </a:p>
        </p:txBody>
      </p:sp>
      <p:sp>
        <p:nvSpPr>
          <p:cNvPr id="752" name="Google Shape;752;ga1b712f3c8_2_67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32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ga3b224730a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3" name="Google Shape;763;ga3b224730a_0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764" name="Google Shape;764;ga3b224730a_0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33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ga3b238561e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1" name="Google Shape;771;ga3b238561e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ga3b238561e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6" name="Google Shape;776;ga3b238561e_0_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Poll exampte #1</a:t>
            </a:r>
            <a:endParaRPr/>
          </a:p>
        </p:txBody>
      </p:sp>
      <p:sp>
        <p:nvSpPr>
          <p:cNvPr id="777" name="Google Shape;777;ga3b238561e_0_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35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ga3b238561e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9" name="Google Shape;789;ga3b238561e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Poll example #2</a:t>
            </a:r>
            <a:endParaRPr/>
          </a:p>
        </p:txBody>
      </p:sp>
      <p:sp>
        <p:nvSpPr>
          <p:cNvPr id="790" name="Google Shape;790;ga3b238561e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36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a3b238561e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0" name="Google Shape;800;ga3b238561e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Poll example #3 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a1b712f3c8_2_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7" name="Google Shape;467;ga1b712f3c8_2_39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8" name="Google Shape;468;ga1b712f3c8_2_39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a1b712f3c8_2_40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7" name="Google Shape;477;ga1b712f3c8_2_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a1b712f3c8_2_4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5" name="Google Shape;485;ga1b712f3c8_2_4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a1b712f3c8_2_4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3" name="Google Shape;523;ga1b712f3c8_2_4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a1b712f3c8_2_4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Video: http://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=T_M-kzcTl4A</a:t>
            </a:r>
            <a:endParaRPr dirty="0"/>
          </a:p>
        </p:txBody>
      </p:sp>
      <p:sp>
        <p:nvSpPr>
          <p:cNvPr id="532" name="Google Shape;532;ga1b712f3c8_2_4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a1b712f3c8_2_4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40" name="Google Shape;540;ga1b712f3c8_2_4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dt" idx="10"/>
          </p:nvPr>
        </p:nvSpPr>
        <p:spPr>
          <a:xfrm>
            <a:off x="603504" y="240030"/>
            <a:ext cx="2743200" cy="240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ftr" idx="11"/>
          </p:nvPr>
        </p:nvSpPr>
        <p:spPr>
          <a:xfrm>
            <a:off x="603504" y="4670298"/>
            <a:ext cx="7941564" cy="240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ldNum" idx="12"/>
          </p:nvPr>
        </p:nvSpPr>
        <p:spPr>
          <a:xfrm>
            <a:off x="7852410" y="240030"/>
            <a:ext cx="685800" cy="240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0" name="Google Shape;60;p14"/>
          <p:cNvGrpSpPr/>
          <p:nvPr/>
        </p:nvGrpSpPr>
        <p:grpSpPr>
          <a:xfrm>
            <a:off x="-313135" y="0"/>
            <a:ext cx="9438086" cy="5139928"/>
            <a:chOff x="-417513" y="0"/>
            <a:chExt cx="12584114" cy="6853238"/>
          </a:xfrm>
        </p:grpSpPr>
        <p:sp>
          <p:nvSpPr>
            <p:cNvPr id="61" name="Google Shape;61;p14"/>
            <p:cNvSpPr/>
            <p:nvPr/>
          </p:nvSpPr>
          <p:spPr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l" t="t" r="r" b="b"/>
              <a:pathLst>
                <a:path w="813" h="1440" extrusionOk="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2;p14"/>
            <p:cNvSpPr/>
            <p:nvPr/>
          </p:nvSpPr>
          <p:spPr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l" t="t" r="r" b="b"/>
              <a:pathLst>
                <a:path w="324" h="117" extrusionOk="0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3;p14"/>
            <p:cNvSpPr/>
            <p:nvPr/>
          </p:nvSpPr>
          <p:spPr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l" t="t" r="r" b="b"/>
              <a:pathLst>
                <a:path w="404" h="385" extrusionOk="0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14"/>
            <p:cNvSpPr/>
            <p:nvPr/>
          </p:nvSpPr>
          <p:spPr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l" t="t" r="r" b="b"/>
              <a:pathLst>
                <a:path w="774" h="1440" extrusionOk="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14"/>
            <p:cNvSpPr/>
            <p:nvPr/>
          </p:nvSpPr>
          <p:spPr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l" t="t" r="r" b="b"/>
              <a:pathLst>
                <a:path w="203" h="77" extrusionOk="0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14"/>
            <p:cNvSpPr/>
            <p:nvPr/>
          </p:nvSpPr>
          <p:spPr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l" t="t" r="r" b="b"/>
              <a:pathLst>
                <a:path w="351" h="332" extrusionOk="0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14"/>
            <p:cNvSpPr/>
            <p:nvPr/>
          </p:nvSpPr>
          <p:spPr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l" t="t" r="r" b="b"/>
              <a:pathLst>
                <a:path w="762" h="1440" extrusionOk="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68;p14"/>
            <p:cNvSpPr/>
            <p:nvPr/>
          </p:nvSpPr>
          <p:spPr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l" t="t" r="r" b="b"/>
              <a:pathLst>
                <a:path w="140" h="54" extrusionOk="0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l" t="t" r="r" b="b"/>
              <a:pathLst>
                <a:path w="321" h="302" extrusionOk="0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l" t="t" r="r" b="b"/>
              <a:pathLst>
                <a:path w="683" h="1440" extrusionOk="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l" t="t" r="r" b="b"/>
              <a:pathLst>
                <a:path w="287" h="279" extrusionOk="0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l" t="t" r="r" b="b"/>
              <a:pathLst>
                <a:path w="680" h="1440" extrusionOk="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l" t="t" r="r" b="b"/>
              <a:pathLst>
                <a:path w="250" h="242" extrusionOk="0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l" t="t" r="r" b="b"/>
              <a:pathLst>
                <a:path w="720" h="1440" extrusionOk="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l" t="t" r="r" b="b"/>
              <a:pathLst>
                <a:path w="185" h="167" extrusionOk="0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l" t="t" r="r" b="b"/>
              <a:pathLst>
                <a:path w="572" h="1440" extrusionOk="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 cmpd="sng">
              <a:solidFill>
                <a:schemeClr val="dk1">
                  <a:alpha val="20000"/>
                </a:schemeClr>
              </a:solidFill>
              <a:prstDash val="dashDot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l" t="t" r="r" b="b"/>
              <a:pathLst>
                <a:path w="620" h="1440" extrusionOk="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lg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l" t="t" r="r" b="b"/>
              <a:pathLst>
                <a:path w="506" h="1440" extrusionOk="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l" t="t" r="r" b="b"/>
              <a:pathLst>
                <a:path w="373" h="673" extrusionOk="0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l" t="t" r="r" b="b"/>
              <a:pathLst>
                <a:path w="45" h="174" extrusionOk="0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l" t="t" r="r" b="b"/>
              <a:pathLst>
                <a:path w="329" h="469" extrusionOk="0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oogle Shape;83;p15"/>
          <p:cNvGrpSpPr/>
          <p:nvPr/>
        </p:nvGrpSpPr>
        <p:grpSpPr>
          <a:xfrm>
            <a:off x="-247255" y="-44532"/>
            <a:ext cx="9386888" cy="5192849"/>
            <a:chOff x="-329674" y="-51881"/>
            <a:chExt cx="12515851" cy="6923798"/>
          </a:xfrm>
        </p:grpSpPr>
        <p:sp>
          <p:nvSpPr>
            <p:cNvPr id="84" name="Google Shape;84;p15"/>
            <p:cNvSpPr/>
            <p:nvPr/>
          </p:nvSpPr>
          <p:spPr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l" t="t" r="r" b="b"/>
              <a:pathLst>
                <a:path w="2038" h="1169" extrusionOk="0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15"/>
            <p:cNvSpPr/>
            <p:nvPr/>
          </p:nvSpPr>
          <p:spPr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l" t="t" r="r" b="b"/>
              <a:pathLst>
                <a:path w="1549" h="1017" extrusionOk="0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15"/>
            <p:cNvSpPr/>
            <p:nvPr/>
          </p:nvSpPr>
          <p:spPr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l" t="t" r="r" b="b"/>
              <a:pathLst>
                <a:path w="1688" h="1066" extrusionOk="0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15"/>
            <p:cNvSpPr/>
            <p:nvPr/>
          </p:nvSpPr>
          <p:spPr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l" t="t" r="r" b="b"/>
              <a:pathLst>
                <a:path w="2171" h="1326" extrusionOk="0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15"/>
            <p:cNvSpPr/>
            <p:nvPr/>
          </p:nvSpPr>
          <p:spPr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l" t="t" r="r" b="b"/>
              <a:pathLst>
                <a:path w="106" h="143" extrusionOk="0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15"/>
            <p:cNvSpPr/>
            <p:nvPr/>
          </p:nvSpPr>
          <p:spPr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l" t="t" r="r" b="b"/>
              <a:pathLst>
                <a:path w="2330" h="1452" extrusionOk="0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15"/>
            <p:cNvSpPr/>
            <p:nvPr/>
          </p:nvSpPr>
          <p:spPr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l" t="t" r="r" b="b"/>
              <a:pathLst>
                <a:path w="1216" h="1436" extrusionOk="0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15"/>
            <p:cNvSpPr/>
            <p:nvPr/>
          </p:nvSpPr>
          <p:spPr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l" t="t" r="r" b="b"/>
              <a:pathLst>
                <a:path w="222" h="129" extrusionOk="0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15"/>
            <p:cNvSpPr/>
            <p:nvPr/>
          </p:nvSpPr>
          <p:spPr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l" t="t" r="r" b="b"/>
              <a:pathLst>
                <a:path w="1174" h="1440" extrusionOk="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15"/>
            <p:cNvSpPr/>
            <p:nvPr/>
          </p:nvSpPr>
          <p:spPr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l" t="t" r="r" b="b"/>
              <a:pathLst>
                <a:path w="125" h="74" extrusionOk="0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15"/>
            <p:cNvSpPr/>
            <p:nvPr/>
          </p:nvSpPr>
          <p:spPr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l" t="t" r="r" b="b"/>
              <a:pathLst>
                <a:path w="1155" h="1440" extrusionOk="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 cmpd="sng">
              <a:solidFill>
                <a:schemeClr val="dk1">
                  <a:alpha val="20000"/>
                </a:schemeClr>
              </a:solidFill>
              <a:prstDash val="dashDot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15"/>
            <p:cNvSpPr/>
            <p:nvPr/>
          </p:nvSpPr>
          <p:spPr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l" t="t" r="r" b="b"/>
              <a:pathLst>
                <a:path w="75" h="45" extrusionOk="0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 cmpd="sng">
              <a:solidFill>
                <a:schemeClr val="dk1">
                  <a:alpha val="20000"/>
                </a:schemeClr>
              </a:solidFill>
              <a:prstDash val="dashDot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15"/>
            <p:cNvSpPr/>
            <p:nvPr/>
          </p:nvSpPr>
          <p:spPr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l" t="t" r="r" b="b"/>
              <a:pathLst>
                <a:path w="1160" h="1441" extrusionOk="0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15"/>
            <p:cNvSpPr/>
            <p:nvPr/>
          </p:nvSpPr>
          <p:spPr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l" t="t" r="r" b="b"/>
              <a:pathLst>
                <a:path w="1137" h="1440" extrusionOk="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15"/>
            <p:cNvSpPr/>
            <p:nvPr/>
          </p:nvSpPr>
          <p:spPr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l" t="t" r="r" b="b"/>
              <a:pathLst>
                <a:path w="1058" h="1439" extrusionOk="0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15"/>
            <p:cNvSpPr/>
            <p:nvPr/>
          </p:nvSpPr>
          <p:spPr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l" t="t" r="r" b="b"/>
              <a:pathLst>
                <a:path w="718" h="575" extrusionOk="0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15"/>
            <p:cNvSpPr/>
            <p:nvPr/>
          </p:nvSpPr>
          <p:spPr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l" t="t" r="r" b="b"/>
              <a:pathLst>
                <a:path w="620" h="536" extrusionOk="0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15"/>
            <p:cNvSpPr/>
            <p:nvPr/>
          </p:nvSpPr>
          <p:spPr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l" t="t" r="r" b="b"/>
              <a:pathLst>
                <a:path w="455" h="285" extrusionOk="0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15"/>
            <p:cNvSpPr/>
            <p:nvPr/>
          </p:nvSpPr>
          <p:spPr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l" t="t" r="r" b="b"/>
              <a:pathLst>
                <a:path w="188" h="112" extrusionOk="0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3" name="Google Shape;103;p15"/>
          <p:cNvGrpSpPr/>
          <p:nvPr/>
        </p:nvGrpSpPr>
        <p:grpSpPr>
          <a:xfrm>
            <a:off x="1251970" y="889862"/>
            <a:ext cx="6636259" cy="3358450"/>
            <a:chOff x="1669293" y="1186483"/>
            <a:chExt cx="8848345" cy="4477933"/>
          </a:xfrm>
        </p:grpSpPr>
        <p:sp>
          <p:nvSpPr>
            <p:cNvPr id="104" name="Google Shape;104;p15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15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15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7" name="Google Shape;107;p15"/>
          <p:cNvSpPr txBox="1">
            <a:spLocks noGrp="1"/>
          </p:cNvSpPr>
          <p:nvPr>
            <p:ph type="ctrTitle"/>
          </p:nvPr>
        </p:nvSpPr>
        <p:spPr>
          <a:xfrm>
            <a:off x="1319427" y="1556628"/>
            <a:ext cx="6509936" cy="1311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450" tIns="171450" rIns="171450" bIns="0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EFF"/>
              </a:buClr>
              <a:buSzPts val="4100"/>
              <a:buFont typeface="Calibri"/>
              <a:buNone/>
              <a:defRPr sz="4100">
                <a:solidFill>
                  <a:srgbClr val="FFFE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5"/>
          <p:cNvSpPr txBox="1">
            <a:spLocks noGrp="1"/>
          </p:cNvSpPr>
          <p:nvPr>
            <p:ph type="subTitle" idx="1"/>
          </p:nvPr>
        </p:nvSpPr>
        <p:spPr>
          <a:xfrm>
            <a:off x="1319428" y="2929700"/>
            <a:ext cx="6505070" cy="991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0" rIns="68575" bIns="3427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sz="1400" b="0">
                <a:solidFill>
                  <a:srgbClr val="FFFEFF"/>
                </a:solidFill>
              </a:defRPr>
            </a:lvl1pPr>
            <a:lvl2pPr lvl="1" algn="ctr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400"/>
            </a:lvl2pPr>
            <a:lvl3pPr lvl="2" algn="ctr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400"/>
            </a:lvl3pPr>
            <a:lvl4pPr lvl="3" algn="ctr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 sz="1200"/>
            </a:lvl4pPr>
            <a:lvl5pPr lvl="4" algn="ctr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 sz="1200"/>
            </a:lvl5pPr>
            <a:lvl6pPr lvl="5" algn="ctr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 sz="1200"/>
            </a:lvl6pPr>
            <a:lvl7pPr lvl="6" algn="ctr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 sz="1200"/>
            </a:lvl7pPr>
            <a:lvl8pPr lvl="7" algn="ctr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 sz="1200"/>
            </a:lvl8pPr>
            <a:lvl9pPr lvl="8" algn="ctr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 sz="1200"/>
            </a:lvl9pPr>
          </a:lstStyle>
          <a:p>
            <a:endParaRPr/>
          </a:p>
        </p:txBody>
      </p:sp>
      <p:sp>
        <p:nvSpPr>
          <p:cNvPr id="109" name="Google Shape;109;p15"/>
          <p:cNvSpPr txBox="1">
            <a:spLocks noGrp="1"/>
          </p:cNvSpPr>
          <p:nvPr>
            <p:ph type="dt" idx="10"/>
          </p:nvPr>
        </p:nvSpPr>
        <p:spPr>
          <a:xfrm>
            <a:off x="603504" y="240030"/>
            <a:ext cx="2743200" cy="240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5"/>
          <p:cNvSpPr txBox="1">
            <a:spLocks noGrp="1"/>
          </p:cNvSpPr>
          <p:nvPr>
            <p:ph type="ftr" idx="11"/>
          </p:nvPr>
        </p:nvSpPr>
        <p:spPr>
          <a:xfrm>
            <a:off x="603504" y="4670298"/>
            <a:ext cx="7941564" cy="240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5"/>
          <p:cNvSpPr txBox="1">
            <a:spLocks noGrp="1"/>
          </p:cNvSpPr>
          <p:nvPr>
            <p:ph type="sldNum" idx="12"/>
          </p:nvPr>
        </p:nvSpPr>
        <p:spPr>
          <a:xfrm>
            <a:off x="7852410" y="240030"/>
            <a:ext cx="685800" cy="240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p16"/>
          <p:cNvGrpSpPr/>
          <p:nvPr/>
        </p:nvGrpSpPr>
        <p:grpSpPr>
          <a:xfrm>
            <a:off x="-313135" y="0"/>
            <a:ext cx="9438086" cy="5139928"/>
            <a:chOff x="-417513" y="0"/>
            <a:chExt cx="12584114" cy="6853238"/>
          </a:xfrm>
        </p:grpSpPr>
        <p:sp>
          <p:nvSpPr>
            <p:cNvPr id="114" name="Google Shape;114;p16"/>
            <p:cNvSpPr/>
            <p:nvPr/>
          </p:nvSpPr>
          <p:spPr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l" t="t" r="r" b="b"/>
              <a:pathLst>
                <a:path w="813" h="1440" extrusionOk="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16"/>
            <p:cNvSpPr/>
            <p:nvPr/>
          </p:nvSpPr>
          <p:spPr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l" t="t" r="r" b="b"/>
              <a:pathLst>
                <a:path w="324" h="117" extrusionOk="0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16"/>
            <p:cNvSpPr/>
            <p:nvPr/>
          </p:nvSpPr>
          <p:spPr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l" t="t" r="r" b="b"/>
              <a:pathLst>
                <a:path w="404" h="385" extrusionOk="0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16"/>
            <p:cNvSpPr/>
            <p:nvPr/>
          </p:nvSpPr>
          <p:spPr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l" t="t" r="r" b="b"/>
              <a:pathLst>
                <a:path w="774" h="1440" extrusionOk="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16"/>
            <p:cNvSpPr/>
            <p:nvPr/>
          </p:nvSpPr>
          <p:spPr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l" t="t" r="r" b="b"/>
              <a:pathLst>
                <a:path w="203" h="77" extrusionOk="0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16"/>
            <p:cNvSpPr/>
            <p:nvPr/>
          </p:nvSpPr>
          <p:spPr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l" t="t" r="r" b="b"/>
              <a:pathLst>
                <a:path w="351" h="332" extrusionOk="0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16"/>
            <p:cNvSpPr/>
            <p:nvPr/>
          </p:nvSpPr>
          <p:spPr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l" t="t" r="r" b="b"/>
              <a:pathLst>
                <a:path w="762" h="1440" extrusionOk="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16"/>
            <p:cNvSpPr/>
            <p:nvPr/>
          </p:nvSpPr>
          <p:spPr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l" t="t" r="r" b="b"/>
              <a:pathLst>
                <a:path w="140" h="54" extrusionOk="0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16"/>
            <p:cNvSpPr/>
            <p:nvPr/>
          </p:nvSpPr>
          <p:spPr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l" t="t" r="r" b="b"/>
              <a:pathLst>
                <a:path w="321" h="302" extrusionOk="0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16"/>
            <p:cNvSpPr/>
            <p:nvPr/>
          </p:nvSpPr>
          <p:spPr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l" t="t" r="r" b="b"/>
              <a:pathLst>
                <a:path w="683" h="1440" extrusionOk="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16"/>
            <p:cNvSpPr/>
            <p:nvPr/>
          </p:nvSpPr>
          <p:spPr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l" t="t" r="r" b="b"/>
              <a:pathLst>
                <a:path w="287" h="279" extrusionOk="0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16"/>
            <p:cNvSpPr/>
            <p:nvPr/>
          </p:nvSpPr>
          <p:spPr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l" t="t" r="r" b="b"/>
              <a:pathLst>
                <a:path w="680" h="1440" extrusionOk="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16"/>
            <p:cNvSpPr/>
            <p:nvPr/>
          </p:nvSpPr>
          <p:spPr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l" t="t" r="r" b="b"/>
              <a:pathLst>
                <a:path w="250" h="242" extrusionOk="0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16"/>
            <p:cNvSpPr/>
            <p:nvPr/>
          </p:nvSpPr>
          <p:spPr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l" t="t" r="r" b="b"/>
              <a:pathLst>
                <a:path w="720" h="1440" extrusionOk="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16"/>
            <p:cNvSpPr/>
            <p:nvPr/>
          </p:nvSpPr>
          <p:spPr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l" t="t" r="r" b="b"/>
              <a:pathLst>
                <a:path w="185" h="167" extrusionOk="0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16"/>
            <p:cNvSpPr/>
            <p:nvPr/>
          </p:nvSpPr>
          <p:spPr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l" t="t" r="r" b="b"/>
              <a:pathLst>
                <a:path w="572" h="1440" extrusionOk="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 cmpd="sng">
              <a:solidFill>
                <a:schemeClr val="dk1">
                  <a:alpha val="20000"/>
                </a:schemeClr>
              </a:solidFill>
              <a:prstDash val="dashDot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16"/>
            <p:cNvSpPr/>
            <p:nvPr/>
          </p:nvSpPr>
          <p:spPr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l" t="t" r="r" b="b"/>
              <a:pathLst>
                <a:path w="620" h="1440" extrusionOk="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lg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16"/>
            <p:cNvSpPr/>
            <p:nvPr/>
          </p:nvSpPr>
          <p:spPr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l" t="t" r="r" b="b"/>
              <a:pathLst>
                <a:path w="506" h="1440" extrusionOk="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16"/>
            <p:cNvSpPr/>
            <p:nvPr/>
          </p:nvSpPr>
          <p:spPr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l" t="t" r="r" b="b"/>
              <a:pathLst>
                <a:path w="373" h="673" extrusionOk="0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16"/>
            <p:cNvSpPr/>
            <p:nvPr/>
          </p:nvSpPr>
          <p:spPr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l" t="t" r="r" b="b"/>
              <a:pathLst>
                <a:path w="45" h="174" extrusionOk="0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16"/>
            <p:cNvSpPr/>
            <p:nvPr/>
          </p:nvSpPr>
          <p:spPr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l" t="t" r="r" b="b"/>
              <a:pathLst>
                <a:path w="329" h="469" extrusionOk="0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5" name="Google Shape;135;p16"/>
          <p:cNvGrpSpPr/>
          <p:nvPr/>
        </p:nvGrpSpPr>
        <p:grpSpPr>
          <a:xfrm>
            <a:off x="600108" y="1274692"/>
            <a:ext cx="2755857" cy="2602816"/>
            <a:chOff x="697883" y="1816768"/>
            <a:chExt cx="3674476" cy="3470421"/>
          </a:xfrm>
        </p:grpSpPr>
        <p:sp>
          <p:nvSpPr>
            <p:cNvPr id="136" name="Google Shape;136;p16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16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1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9" name="Google Shape;139;p16"/>
          <p:cNvSpPr txBox="1">
            <a:spLocks noGrp="1"/>
          </p:cNvSpPr>
          <p:nvPr>
            <p:ph type="title"/>
          </p:nvPr>
        </p:nvSpPr>
        <p:spPr>
          <a:xfrm>
            <a:off x="666473" y="1762444"/>
            <a:ext cx="2624234" cy="1842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450" tIns="171450" rIns="171450" bIns="171450" anchor="ctr" anchorCtr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EFF"/>
              </a:buClr>
              <a:buSzPts val="3000"/>
              <a:buFont typeface="Calibri"/>
              <a:buNone/>
              <a:defRPr>
                <a:solidFill>
                  <a:srgbClr val="FFFE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6"/>
          <p:cNvSpPr txBox="1">
            <a:spLocks noGrp="1"/>
          </p:cNvSpPr>
          <p:nvPr>
            <p:ph type="body" idx="1"/>
          </p:nvPr>
        </p:nvSpPr>
        <p:spPr>
          <a:xfrm>
            <a:off x="3838835" y="602389"/>
            <a:ext cx="4711405" cy="3936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lvl="0" indent="-32385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500"/>
              <a:buChar char="▪"/>
              <a:defRPr/>
            </a:lvl1pPr>
            <a:lvl2pPr marL="914400" lvl="1" indent="-32385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Char char="▪"/>
              <a:defRPr/>
            </a:lvl2pPr>
            <a:lvl3pPr marL="1371600" lvl="2" indent="-32385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Char char="▪"/>
              <a:defRPr/>
            </a:lvl3pPr>
            <a:lvl4pPr marL="1828800" lvl="3" indent="-32385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Char char="▪"/>
              <a:defRPr/>
            </a:lvl4pPr>
            <a:lvl5pPr marL="2286000" lvl="4" indent="-32385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Char char="▪"/>
              <a:defRPr/>
            </a:lvl5pPr>
            <a:lvl6pPr marL="2743200" lvl="5" indent="-32385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Char char="▪"/>
              <a:defRPr/>
            </a:lvl6pPr>
            <a:lvl7pPr marL="3200400" lvl="6" indent="-32385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Char char="▪"/>
              <a:defRPr/>
            </a:lvl7pPr>
            <a:lvl8pPr marL="3657600" lvl="7" indent="-32385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Char char="▪"/>
              <a:defRPr/>
            </a:lvl8pPr>
            <a:lvl9pPr marL="4114800" lvl="8" indent="-32385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Char char="▪"/>
              <a:defRPr/>
            </a:lvl9pPr>
          </a:lstStyle>
          <a:p>
            <a:endParaRPr/>
          </a:p>
        </p:txBody>
      </p:sp>
      <p:sp>
        <p:nvSpPr>
          <p:cNvPr id="141" name="Google Shape;141;p16"/>
          <p:cNvSpPr txBox="1">
            <a:spLocks noGrp="1"/>
          </p:cNvSpPr>
          <p:nvPr>
            <p:ph type="dt" idx="10"/>
          </p:nvPr>
        </p:nvSpPr>
        <p:spPr>
          <a:xfrm>
            <a:off x="603504" y="240030"/>
            <a:ext cx="2743200" cy="240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16"/>
          <p:cNvSpPr txBox="1">
            <a:spLocks noGrp="1"/>
          </p:cNvSpPr>
          <p:nvPr>
            <p:ph type="ftr" idx="11"/>
          </p:nvPr>
        </p:nvSpPr>
        <p:spPr>
          <a:xfrm>
            <a:off x="603504" y="4670298"/>
            <a:ext cx="7941564" cy="240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16"/>
          <p:cNvSpPr txBox="1">
            <a:spLocks noGrp="1"/>
          </p:cNvSpPr>
          <p:nvPr>
            <p:ph type="sldNum" idx="12"/>
          </p:nvPr>
        </p:nvSpPr>
        <p:spPr>
          <a:xfrm>
            <a:off x="7852410" y="240030"/>
            <a:ext cx="685800" cy="240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oogle Shape;145;p17"/>
          <p:cNvGrpSpPr/>
          <p:nvPr/>
        </p:nvGrpSpPr>
        <p:grpSpPr>
          <a:xfrm>
            <a:off x="-247255" y="-44532"/>
            <a:ext cx="9386888" cy="5192849"/>
            <a:chOff x="-329674" y="-51881"/>
            <a:chExt cx="12515851" cy="6923798"/>
          </a:xfrm>
        </p:grpSpPr>
        <p:sp>
          <p:nvSpPr>
            <p:cNvPr id="146" name="Google Shape;146;p17"/>
            <p:cNvSpPr/>
            <p:nvPr/>
          </p:nvSpPr>
          <p:spPr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l" t="t" r="r" b="b"/>
              <a:pathLst>
                <a:path w="2038" h="1169" extrusionOk="0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17"/>
            <p:cNvSpPr/>
            <p:nvPr/>
          </p:nvSpPr>
          <p:spPr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l" t="t" r="r" b="b"/>
              <a:pathLst>
                <a:path w="1549" h="1017" extrusionOk="0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17"/>
            <p:cNvSpPr/>
            <p:nvPr/>
          </p:nvSpPr>
          <p:spPr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l" t="t" r="r" b="b"/>
              <a:pathLst>
                <a:path w="1688" h="1066" extrusionOk="0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17"/>
            <p:cNvSpPr/>
            <p:nvPr/>
          </p:nvSpPr>
          <p:spPr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l" t="t" r="r" b="b"/>
              <a:pathLst>
                <a:path w="2171" h="1326" extrusionOk="0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17"/>
            <p:cNvSpPr/>
            <p:nvPr/>
          </p:nvSpPr>
          <p:spPr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l" t="t" r="r" b="b"/>
              <a:pathLst>
                <a:path w="106" h="143" extrusionOk="0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17"/>
            <p:cNvSpPr/>
            <p:nvPr/>
          </p:nvSpPr>
          <p:spPr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l" t="t" r="r" b="b"/>
              <a:pathLst>
                <a:path w="2330" h="1452" extrusionOk="0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17"/>
            <p:cNvSpPr/>
            <p:nvPr/>
          </p:nvSpPr>
          <p:spPr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l" t="t" r="r" b="b"/>
              <a:pathLst>
                <a:path w="1216" h="1436" extrusionOk="0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17"/>
            <p:cNvSpPr/>
            <p:nvPr/>
          </p:nvSpPr>
          <p:spPr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l" t="t" r="r" b="b"/>
              <a:pathLst>
                <a:path w="222" h="129" extrusionOk="0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17"/>
            <p:cNvSpPr/>
            <p:nvPr/>
          </p:nvSpPr>
          <p:spPr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l" t="t" r="r" b="b"/>
              <a:pathLst>
                <a:path w="1174" h="1440" extrusionOk="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17"/>
            <p:cNvSpPr/>
            <p:nvPr/>
          </p:nvSpPr>
          <p:spPr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l" t="t" r="r" b="b"/>
              <a:pathLst>
                <a:path w="125" h="74" extrusionOk="0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17"/>
            <p:cNvSpPr/>
            <p:nvPr/>
          </p:nvSpPr>
          <p:spPr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l" t="t" r="r" b="b"/>
              <a:pathLst>
                <a:path w="1155" h="1440" extrusionOk="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 cmpd="sng">
              <a:solidFill>
                <a:schemeClr val="dk1">
                  <a:alpha val="20000"/>
                </a:schemeClr>
              </a:solidFill>
              <a:prstDash val="dashDot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17"/>
            <p:cNvSpPr/>
            <p:nvPr/>
          </p:nvSpPr>
          <p:spPr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l" t="t" r="r" b="b"/>
              <a:pathLst>
                <a:path w="75" h="45" extrusionOk="0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 cmpd="sng">
              <a:solidFill>
                <a:schemeClr val="dk1">
                  <a:alpha val="20000"/>
                </a:schemeClr>
              </a:solidFill>
              <a:prstDash val="dashDot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17"/>
            <p:cNvSpPr/>
            <p:nvPr/>
          </p:nvSpPr>
          <p:spPr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l" t="t" r="r" b="b"/>
              <a:pathLst>
                <a:path w="1160" h="1441" extrusionOk="0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17"/>
            <p:cNvSpPr/>
            <p:nvPr/>
          </p:nvSpPr>
          <p:spPr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l" t="t" r="r" b="b"/>
              <a:pathLst>
                <a:path w="1137" h="1440" extrusionOk="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17"/>
            <p:cNvSpPr/>
            <p:nvPr/>
          </p:nvSpPr>
          <p:spPr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l" t="t" r="r" b="b"/>
              <a:pathLst>
                <a:path w="1058" h="1439" extrusionOk="0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17"/>
            <p:cNvSpPr/>
            <p:nvPr/>
          </p:nvSpPr>
          <p:spPr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l" t="t" r="r" b="b"/>
              <a:pathLst>
                <a:path w="718" h="575" extrusionOk="0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17"/>
            <p:cNvSpPr/>
            <p:nvPr/>
          </p:nvSpPr>
          <p:spPr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l" t="t" r="r" b="b"/>
              <a:pathLst>
                <a:path w="620" h="536" extrusionOk="0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17"/>
            <p:cNvSpPr/>
            <p:nvPr/>
          </p:nvSpPr>
          <p:spPr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l" t="t" r="r" b="b"/>
              <a:pathLst>
                <a:path w="455" h="285" extrusionOk="0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17"/>
            <p:cNvSpPr/>
            <p:nvPr/>
          </p:nvSpPr>
          <p:spPr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l" t="t" r="r" b="b"/>
              <a:pathLst>
                <a:path w="188" h="112" extrusionOk="0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5" name="Google Shape;165;p17"/>
          <p:cNvGrpSpPr/>
          <p:nvPr/>
        </p:nvGrpSpPr>
        <p:grpSpPr>
          <a:xfrm>
            <a:off x="2444659" y="889862"/>
            <a:ext cx="4249609" cy="3358450"/>
            <a:chOff x="3259545" y="1186483"/>
            <a:chExt cx="5666145" cy="4477933"/>
          </a:xfrm>
        </p:grpSpPr>
        <p:sp>
          <p:nvSpPr>
            <p:cNvPr id="166" name="Google Shape;166;p17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17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17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9" name="Google Shape;169;p17"/>
          <p:cNvSpPr txBox="1">
            <a:spLocks noGrp="1"/>
          </p:cNvSpPr>
          <p:nvPr>
            <p:ph type="title"/>
          </p:nvPr>
        </p:nvSpPr>
        <p:spPr>
          <a:xfrm>
            <a:off x="2508162" y="1556048"/>
            <a:ext cx="4117668" cy="1267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450" tIns="171450" rIns="171450" bIns="0" anchor="b" anchorCtr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EFF"/>
              </a:buClr>
              <a:buSzPts val="3300"/>
              <a:buFont typeface="Calibri"/>
              <a:buNone/>
              <a:defRPr sz="3300">
                <a:solidFill>
                  <a:srgbClr val="FFFE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17"/>
          <p:cNvSpPr txBox="1">
            <a:spLocks noGrp="1"/>
          </p:cNvSpPr>
          <p:nvPr>
            <p:ph type="body" idx="1"/>
          </p:nvPr>
        </p:nvSpPr>
        <p:spPr>
          <a:xfrm>
            <a:off x="2508161" y="2885138"/>
            <a:ext cx="4117667" cy="1037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0" rIns="68575" bIns="34275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EFF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71" name="Google Shape;171;p17"/>
          <p:cNvSpPr txBox="1">
            <a:spLocks noGrp="1"/>
          </p:cNvSpPr>
          <p:nvPr>
            <p:ph type="dt" idx="10"/>
          </p:nvPr>
        </p:nvSpPr>
        <p:spPr>
          <a:xfrm>
            <a:off x="603504" y="240030"/>
            <a:ext cx="2743200" cy="240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17"/>
          <p:cNvSpPr txBox="1">
            <a:spLocks noGrp="1"/>
          </p:cNvSpPr>
          <p:nvPr>
            <p:ph type="ftr" idx="11"/>
          </p:nvPr>
        </p:nvSpPr>
        <p:spPr>
          <a:xfrm>
            <a:off x="603504" y="4670298"/>
            <a:ext cx="7941564" cy="240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17"/>
          <p:cNvSpPr txBox="1">
            <a:spLocks noGrp="1"/>
          </p:cNvSpPr>
          <p:nvPr>
            <p:ph type="sldNum" idx="12"/>
          </p:nvPr>
        </p:nvSpPr>
        <p:spPr>
          <a:xfrm>
            <a:off x="7852410" y="240030"/>
            <a:ext cx="685800" cy="240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" name="Google Shape;175;p18"/>
          <p:cNvGrpSpPr/>
          <p:nvPr/>
        </p:nvGrpSpPr>
        <p:grpSpPr>
          <a:xfrm>
            <a:off x="-313135" y="0"/>
            <a:ext cx="9438086" cy="5139928"/>
            <a:chOff x="-417513" y="0"/>
            <a:chExt cx="12584114" cy="6853238"/>
          </a:xfrm>
        </p:grpSpPr>
        <p:sp>
          <p:nvSpPr>
            <p:cNvPr id="176" name="Google Shape;176;p18"/>
            <p:cNvSpPr/>
            <p:nvPr/>
          </p:nvSpPr>
          <p:spPr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l" t="t" r="r" b="b"/>
              <a:pathLst>
                <a:path w="813" h="1440" extrusionOk="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18"/>
            <p:cNvSpPr/>
            <p:nvPr/>
          </p:nvSpPr>
          <p:spPr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l" t="t" r="r" b="b"/>
              <a:pathLst>
                <a:path w="324" h="117" extrusionOk="0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18"/>
            <p:cNvSpPr/>
            <p:nvPr/>
          </p:nvSpPr>
          <p:spPr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l" t="t" r="r" b="b"/>
              <a:pathLst>
                <a:path w="404" h="385" extrusionOk="0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18"/>
            <p:cNvSpPr/>
            <p:nvPr/>
          </p:nvSpPr>
          <p:spPr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l" t="t" r="r" b="b"/>
              <a:pathLst>
                <a:path w="774" h="1440" extrusionOk="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18"/>
            <p:cNvSpPr/>
            <p:nvPr/>
          </p:nvSpPr>
          <p:spPr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l" t="t" r="r" b="b"/>
              <a:pathLst>
                <a:path w="203" h="77" extrusionOk="0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18"/>
            <p:cNvSpPr/>
            <p:nvPr/>
          </p:nvSpPr>
          <p:spPr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l" t="t" r="r" b="b"/>
              <a:pathLst>
                <a:path w="351" h="332" extrusionOk="0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18"/>
            <p:cNvSpPr/>
            <p:nvPr/>
          </p:nvSpPr>
          <p:spPr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l" t="t" r="r" b="b"/>
              <a:pathLst>
                <a:path w="762" h="1440" extrusionOk="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18"/>
            <p:cNvSpPr/>
            <p:nvPr/>
          </p:nvSpPr>
          <p:spPr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l" t="t" r="r" b="b"/>
              <a:pathLst>
                <a:path w="140" h="54" extrusionOk="0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18"/>
            <p:cNvSpPr/>
            <p:nvPr/>
          </p:nvSpPr>
          <p:spPr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l" t="t" r="r" b="b"/>
              <a:pathLst>
                <a:path w="321" h="302" extrusionOk="0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18"/>
            <p:cNvSpPr/>
            <p:nvPr/>
          </p:nvSpPr>
          <p:spPr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l" t="t" r="r" b="b"/>
              <a:pathLst>
                <a:path w="683" h="1440" extrusionOk="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18"/>
            <p:cNvSpPr/>
            <p:nvPr/>
          </p:nvSpPr>
          <p:spPr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l" t="t" r="r" b="b"/>
              <a:pathLst>
                <a:path w="287" h="279" extrusionOk="0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18"/>
            <p:cNvSpPr/>
            <p:nvPr/>
          </p:nvSpPr>
          <p:spPr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l" t="t" r="r" b="b"/>
              <a:pathLst>
                <a:path w="680" h="1440" extrusionOk="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18"/>
            <p:cNvSpPr/>
            <p:nvPr/>
          </p:nvSpPr>
          <p:spPr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l" t="t" r="r" b="b"/>
              <a:pathLst>
                <a:path w="250" h="242" extrusionOk="0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18"/>
            <p:cNvSpPr/>
            <p:nvPr/>
          </p:nvSpPr>
          <p:spPr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l" t="t" r="r" b="b"/>
              <a:pathLst>
                <a:path w="720" h="1440" extrusionOk="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18"/>
            <p:cNvSpPr/>
            <p:nvPr/>
          </p:nvSpPr>
          <p:spPr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l" t="t" r="r" b="b"/>
              <a:pathLst>
                <a:path w="185" h="167" extrusionOk="0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18"/>
            <p:cNvSpPr/>
            <p:nvPr/>
          </p:nvSpPr>
          <p:spPr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l" t="t" r="r" b="b"/>
              <a:pathLst>
                <a:path w="572" h="1440" extrusionOk="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 cmpd="sng">
              <a:solidFill>
                <a:schemeClr val="dk1">
                  <a:alpha val="20000"/>
                </a:schemeClr>
              </a:solidFill>
              <a:prstDash val="dashDot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18"/>
            <p:cNvSpPr/>
            <p:nvPr/>
          </p:nvSpPr>
          <p:spPr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l" t="t" r="r" b="b"/>
              <a:pathLst>
                <a:path w="620" h="1440" extrusionOk="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lg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18"/>
            <p:cNvSpPr/>
            <p:nvPr/>
          </p:nvSpPr>
          <p:spPr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l" t="t" r="r" b="b"/>
              <a:pathLst>
                <a:path w="506" h="1440" extrusionOk="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18"/>
            <p:cNvSpPr/>
            <p:nvPr/>
          </p:nvSpPr>
          <p:spPr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l" t="t" r="r" b="b"/>
              <a:pathLst>
                <a:path w="373" h="673" extrusionOk="0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18"/>
            <p:cNvSpPr/>
            <p:nvPr/>
          </p:nvSpPr>
          <p:spPr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l" t="t" r="r" b="b"/>
              <a:pathLst>
                <a:path w="45" h="174" extrusionOk="0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18"/>
            <p:cNvSpPr/>
            <p:nvPr/>
          </p:nvSpPr>
          <p:spPr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l" t="t" r="r" b="b"/>
              <a:pathLst>
                <a:path w="329" h="469" extrusionOk="0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7" name="Google Shape;197;p18"/>
          <p:cNvGrpSpPr/>
          <p:nvPr/>
        </p:nvGrpSpPr>
        <p:grpSpPr>
          <a:xfrm>
            <a:off x="600108" y="1274692"/>
            <a:ext cx="2755857" cy="2602816"/>
            <a:chOff x="697883" y="1816768"/>
            <a:chExt cx="3674476" cy="3470421"/>
          </a:xfrm>
        </p:grpSpPr>
        <p:sp>
          <p:nvSpPr>
            <p:cNvPr id="198" name="Google Shape;198;p18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18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18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1" name="Google Shape;201;p18"/>
          <p:cNvSpPr txBox="1">
            <a:spLocks noGrp="1"/>
          </p:cNvSpPr>
          <p:nvPr>
            <p:ph type="title"/>
          </p:nvPr>
        </p:nvSpPr>
        <p:spPr>
          <a:xfrm>
            <a:off x="666473" y="1764019"/>
            <a:ext cx="2625898" cy="917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450" tIns="171450" rIns="171450" bIns="0" anchor="b" anchorCtr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EFF"/>
              </a:buClr>
              <a:buSzPts val="2400"/>
              <a:buFont typeface="Calibri"/>
              <a:buNone/>
              <a:defRPr sz="2400">
                <a:solidFill>
                  <a:srgbClr val="FFFE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18"/>
          <p:cNvSpPr txBox="1">
            <a:spLocks noGrp="1"/>
          </p:cNvSpPr>
          <p:nvPr>
            <p:ph type="body" idx="1"/>
          </p:nvPr>
        </p:nvSpPr>
        <p:spPr>
          <a:xfrm>
            <a:off x="3832487" y="602107"/>
            <a:ext cx="4706276" cy="3937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lvl="0" indent="-32385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500"/>
              <a:buChar char="▪"/>
              <a:defRPr/>
            </a:lvl1pPr>
            <a:lvl2pPr marL="914400" lvl="1" indent="-32385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Char char="▪"/>
              <a:defRPr/>
            </a:lvl2pPr>
            <a:lvl3pPr marL="1371600" lvl="2" indent="-32385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Char char="▪"/>
              <a:defRPr/>
            </a:lvl3pPr>
            <a:lvl4pPr marL="1828800" lvl="3" indent="-32385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Char char="▪"/>
              <a:defRPr/>
            </a:lvl4pPr>
            <a:lvl5pPr marL="2286000" lvl="4" indent="-32385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Char char="▪"/>
              <a:defRPr/>
            </a:lvl5pPr>
            <a:lvl6pPr marL="2743200" lvl="5" indent="-32385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Char char="▪"/>
              <a:defRPr/>
            </a:lvl6pPr>
            <a:lvl7pPr marL="3200400" lvl="6" indent="-32385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Char char="▪"/>
              <a:defRPr/>
            </a:lvl7pPr>
            <a:lvl8pPr marL="3657600" lvl="7" indent="-32385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Char char="▪"/>
              <a:defRPr/>
            </a:lvl8pPr>
            <a:lvl9pPr marL="4114800" lvl="8" indent="-32385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Char char="▪"/>
              <a:defRPr/>
            </a:lvl9pPr>
          </a:lstStyle>
          <a:p>
            <a:endParaRPr/>
          </a:p>
        </p:txBody>
      </p:sp>
      <p:sp>
        <p:nvSpPr>
          <p:cNvPr id="203" name="Google Shape;203;p18"/>
          <p:cNvSpPr txBox="1">
            <a:spLocks noGrp="1"/>
          </p:cNvSpPr>
          <p:nvPr>
            <p:ph type="body" idx="2"/>
          </p:nvPr>
        </p:nvSpPr>
        <p:spPr>
          <a:xfrm>
            <a:off x="666473" y="2685139"/>
            <a:ext cx="2625898" cy="915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300"/>
              <a:buNone/>
              <a:defRPr sz="1200">
                <a:solidFill>
                  <a:srgbClr val="FFFEFF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100"/>
            </a:lvl2pPr>
            <a:lvl3pPr marL="1371600" lvl="2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900"/>
            </a:lvl3pPr>
            <a:lvl4pPr marL="1828800" lvl="3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800"/>
            </a:lvl4pPr>
            <a:lvl5pPr marL="2286000" lvl="4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800"/>
            </a:lvl5pPr>
            <a:lvl6pPr marL="2743200" lvl="5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800"/>
            </a:lvl6pPr>
            <a:lvl7pPr marL="3200400" lvl="6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800"/>
            </a:lvl7pPr>
            <a:lvl8pPr marL="3657600" lvl="7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800"/>
            </a:lvl8pPr>
            <a:lvl9pPr marL="4114800" lvl="8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204" name="Google Shape;204;p18"/>
          <p:cNvSpPr txBox="1">
            <a:spLocks noGrp="1"/>
          </p:cNvSpPr>
          <p:nvPr>
            <p:ph type="dt" idx="10"/>
          </p:nvPr>
        </p:nvSpPr>
        <p:spPr>
          <a:xfrm>
            <a:off x="603504" y="240030"/>
            <a:ext cx="2743200" cy="240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8"/>
          <p:cNvSpPr txBox="1">
            <a:spLocks noGrp="1"/>
          </p:cNvSpPr>
          <p:nvPr>
            <p:ph type="ftr" idx="11"/>
          </p:nvPr>
        </p:nvSpPr>
        <p:spPr>
          <a:xfrm>
            <a:off x="603504" y="4670298"/>
            <a:ext cx="7941564" cy="240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18"/>
          <p:cNvSpPr txBox="1">
            <a:spLocks noGrp="1"/>
          </p:cNvSpPr>
          <p:nvPr>
            <p:ph type="sldNum" idx="12"/>
          </p:nvPr>
        </p:nvSpPr>
        <p:spPr>
          <a:xfrm>
            <a:off x="7852410" y="240030"/>
            <a:ext cx="685800" cy="240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" name="Google Shape;208;p19"/>
          <p:cNvGrpSpPr/>
          <p:nvPr/>
        </p:nvGrpSpPr>
        <p:grpSpPr>
          <a:xfrm>
            <a:off x="-247255" y="-44532"/>
            <a:ext cx="9386888" cy="5192849"/>
            <a:chOff x="-329674" y="-51881"/>
            <a:chExt cx="12515851" cy="6923798"/>
          </a:xfrm>
        </p:grpSpPr>
        <p:sp>
          <p:nvSpPr>
            <p:cNvPr id="209" name="Google Shape;209;p19"/>
            <p:cNvSpPr/>
            <p:nvPr/>
          </p:nvSpPr>
          <p:spPr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l" t="t" r="r" b="b"/>
              <a:pathLst>
                <a:path w="2038" h="1169" extrusionOk="0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19"/>
            <p:cNvSpPr/>
            <p:nvPr/>
          </p:nvSpPr>
          <p:spPr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l" t="t" r="r" b="b"/>
              <a:pathLst>
                <a:path w="1549" h="1017" extrusionOk="0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19"/>
            <p:cNvSpPr/>
            <p:nvPr/>
          </p:nvSpPr>
          <p:spPr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l" t="t" r="r" b="b"/>
              <a:pathLst>
                <a:path w="1688" h="1066" extrusionOk="0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19"/>
            <p:cNvSpPr/>
            <p:nvPr/>
          </p:nvSpPr>
          <p:spPr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l" t="t" r="r" b="b"/>
              <a:pathLst>
                <a:path w="2171" h="1326" extrusionOk="0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19"/>
            <p:cNvSpPr/>
            <p:nvPr/>
          </p:nvSpPr>
          <p:spPr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l" t="t" r="r" b="b"/>
              <a:pathLst>
                <a:path w="106" h="143" extrusionOk="0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19"/>
            <p:cNvSpPr/>
            <p:nvPr/>
          </p:nvSpPr>
          <p:spPr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l" t="t" r="r" b="b"/>
              <a:pathLst>
                <a:path w="2330" h="1452" extrusionOk="0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19"/>
            <p:cNvSpPr/>
            <p:nvPr/>
          </p:nvSpPr>
          <p:spPr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l" t="t" r="r" b="b"/>
              <a:pathLst>
                <a:path w="1216" h="1436" extrusionOk="0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19"/>
            <p:cNvSpPr/>
            <p:nvPr/>
          </p:nvSpPr>
          <p:spPr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l" t="t" r="r" b="b"/>
              <a:pathLst>
                <a:path w="222" h="129" extrusionOk="0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19"/>
            <p:cNvSpPr/>
            <p:nvPr/>
          </p:nvSpPr>
          <p:spPr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l" t="t" r="r" b="b"/>
              <a:pathLst>
                <a:path w="1174" h="1440" extrusionOk="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19"/>
            <p:cNvSpPr/>
            <p:nvPr/>
          </p:nvSpPr>
          <p:spPr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l" t="t" r="r" b="b"/>
              <a:pathLst>
                <a:path w="125" h="74" extrusionOk="0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19"/>
            <p:cNvSpPr/>
            <p:nvPr/>
          </p:nvSpPr>
          <p:spPr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l" t="t" r="r" b="b"/>
              <a:pathLst>
                <a:path w="1155" h="1440" extrusionOk="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 cmpd="sng">
              <a:solidFill>
                <a:schemeClr val="dk1">
                  <a:alpha val="20000"/>
                </a:schemeClr>
              </a:solidFill>
              <a:prstDash val="dashDot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19"/>
            <p:cNvSpPr/>
            <p:nvPr/>
          </p:nvSpPr>
          <p:spPr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l" t="t" r="r" b="b"/>
              <a:pathLst>
                <a:path w="75" h="45" extrusionOk="0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 cmpd="sng">
              <a:solidFill>
                <a:schemeClr val="dk1">
                  <a:alpha val="20000"/>
                </a:schemeClr>
              </a:solidFill>
              <a:prstDash val="dashDot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19"/>
            <p:cNvSpPr/>
            <p:nvPr/>
          </p:nvSpPr>
          <p:spPr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l" t="t" r="r" b="b"/>
              <a:pathLst>
                <a:path w="1160" h="1441" extrusionOk="0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19"/>
            <p:cNvSpPr/>
            <p:nvPr/>
          </p:nvSpPr>
          <p:spPr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l" t="t" r="r" b="b"/>
              <a:pathLst>
                <a:path w="1137" h="1440" extrusionOk="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19"/>
            <p:cNvSpPr/>
            <p:nvPr/>
          </p:nvSpPr>
          <p:spPr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l" t="t" r="r" b="b"/>
              <a:pathLst>
                <a:path w="1058" h="1439" extrusionOk="0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19"/>
            <p:cNvSpPr/>
            <p:nvPr/>
          </p:nvSpPr>
          <p:spPr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l" t="t" r="r" b="b"/>
              <a:pathLst>
                <a:path w="718" h="575" extrusionOk="0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19"/>
            <p:cNvSpPr/>
            <p:nvPr/>
          </p:nvSpPr>
          <p:spPr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l" t="t" r="r" b="b"/>
              <a:pathLst>
                <a:path w="620" h="536" extrusionOk="0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19"/>
            <p:cNvSpPr/>
            <p:nvPr/>
          </p:nvSpPr>
          <p:spPr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l" t="t" r="r" b="b"/>
              <a:pathLst>
                <a:path w="455" h="285" extrusionOk="0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19"/>
            <p:cNvSpPr/>
            <p:nvPr/>
          </p:nvSpPr>
          <p:spPr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l" t="t" r="r" b="b"/>
              <a:pathLst>
                <a:path w="188" h="112" extrusionOk="0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8" name="Google Shape;228;p19"/>
          <p:cNvGrpSpPr/>
          <p:nvPr/>
        </p:nvGrpSpPr>
        <p:grpSpPr>
          <a:xfrm>
            <a:off x="604002" y="1273748"/>
            <a:ext cx="4456155" cy="2602816"/>
            <a:chOff x="805336" y="1698331"/>
            <a:chExt cx="5941540" cy="3470421"/>
          </a:xfrm>
        </p:grpSpPr>
        <p:sp>
          <p:nvSpPr>
            <p:cNvPr id="229" name="Google Shape;229;p19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1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19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2" name="Google Shape;232;p19"/>
          <p:cNvSpPr>
            <a:spLocks noGrp="1"/>
          </p:cNvSpPr>
          <p:nvPr>
            <p:ph type="pic" idx="2"/>
          </p:nvPr>
        </p:nvSpPr>
        <p:spPr>
          <a:xfrm>
            <a:off x="5657633" y="0"/>
            <a:ext cx="3486367" cy="5143500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Noto Sans Symbols"/>
              <a:buNone/>
              <a:defRPr sz="2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Noto Sans Symbols"/>
              <a:buNone/>
              <a:defRPr sz="21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Noto Sans Symbols"/>
              <a:buNone/>
              <a:defRPr sz="15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Noto Sans Symbols"/>
              <a:buNone/>
              <a:defRPr sz="15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Noto Sans Symbols"/>
              <a:buNone/>
              <a:defRPr sz="15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Noto Sans Symbols"/>
              <a:buNone/>
              <a:defRPr sz="15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Noto Sans Symbols"/>
              <a:buNone/>
              <a:defRPr sz="15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Noto Sans Symbols"/>
              <a:buNone/>
              <a:defRPr sz="15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233" name="Google Shape;233;p19"/>
          <p:cNvSpPr txBox="1">
            <a:spLocks noGrp="1"/>
          </p:cNvSpPr>
          <p:nvPr>
            <p:ph type="title"/>
          </p:nvPr>
        </p:nvSpPr>
        <p:spPr>
          <a:xfrm>
            <a:off x="664082" y="1770191"/>
            <a:ext cx="4332485" cy="883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450" tIns="171450" rIns="171450" bIns="0" anchor="b" anchorCtr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EFF"/>
              </a:buClr>
              <a:buSzPts val="2700"/>
              <a:buFont typeface="Calibri"/>
              <a:buNone/>
              <a:defRPr sz="2700">
                <a:solidFill>
                  <a:srgbClr val="FFFE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9"/>
          <p:cNvSpPr txBox="1">
            <a:spLocks noGrp="1"/>
          </p:cNvSpPr>
          <p:nvPr>
            <p:ph type="body" idx="1"/>
          </p:nvPr>
        </p:nvSpPr>
        <p:spPr>
          <a:xfrm>
            <a:off x="664082" y="2658759"/>
            <a:ext cx="4332485" cy="955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EFF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100"/>
            </a:lvl2pPr>
            <a:lvl3pPr marL="1371600" lvl="2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900"/>
            </a:lvl3pPr>
            <a:lvl4pPr marL="1828800" lvl="3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800"/>
            </a:lvl4pPr>
            <a:lvl5pPr marL="2286000" lvl="4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800"/>
            </a:lvl5pPr>
            <a:lvl6pPr marL="2743200" lvl="5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800"/>
            </a:lvl6pPr>
            <a:lvl7pPr marL="3200400" lvl="6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800"/>
            </a:lvl7pPr>
            <a:lvl8pPr marL="3657600" lvl="7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800"/>
            </a:lvl8pPr>
            <a:lvl9pPr marL="4114800" lvl="8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235" name="Google Shape;235;p19"/>
          <p:cNvSpPr txBox="1">
            <a:spLocks noGrp="1"/>
          </p:cNvSpPr>
          <p:nvPr>
            <p:ph type="dt" idx="10"/>
          </p:nvPr>
        </p:nvSpPr>
        <p:spPr>
          <a:xfrm>
            <a:off x="603504" y="240030"/>
            <a:ext cx="2743200" cy="240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9"/>
          <p:cNvSpPr txBox="1">
            <a:spLocks noGrp="1"/>
          </p:cNvSpPr>
          <p:nvPr>
            <p:ph type="ftr" idx="11"/>
          </p:nvPr>
        </p:nvSpPr>
        <p:spPr>
          <a:xfrm>
            <a:off x="603504" y="4670298"/>
            <a:ext cx="4456652" cy="240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19"/>
          <p:cNvSpPr txBox="1">
            <a:spLocks noGrp="1"/>
          </p:cNvSpPr>
          <p:nvPr>
            <p:ph type="sldNum" idx="12"/>
          </p:nvPr>
        </p:nvSpPr>
        <p:spPr>
          <a:xfrm>
            <a:off x="4371283" y="240030"/>
            <a:ext cx="685800" cy="240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Google Shape;239;p20"/>
          <p:cNvGrpSpPr/>
          <p:nvPr/>
        </p:nvGrpSpPr>
        <p:grpSpPr>
          <a:xfrm>
            <a:off x="-313135" y="0"/>
            <a:ext cx="9438086" cy="5139928"/>
            <a:chOff x="-417513" y="0"/>
            <a:chExt cx="12584114" cy="6853238"/>
          </a:xfrm>
        </p:grpSpPr>
        <p:sp>
          <p:nvSpPr>
            <p:cNvPr id="240" name="Google Shape;240;p20"/>
            <p:cNvSpPr/>
            <p:nvPr/>
          </p:nvSpPr>
          <p:spPr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l" t="t" r="r" b="b"/>
              <a:pathLst>
                <a:path w="813" h="1440" extrusionOk="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20"/>
            <p:cNvSpPr/>
            <p:nvPr/>
          </p:nvSpPr>
          <p:spPr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l" t="t" r="r" b="b"/>
              <a:pathLst>
                <a:path w="324" h="117" extrusionOk="0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20"/>
            <p:cNvSpPr/>
            <p:nvPr/>
          </p:nvSpPr>
          <p:spPr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l" t="t" r="r" b="b"/>
              <a:pathLst>
                <a:path w="404" h="385" extrusionOk="0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20"/>
            <p:cNvSpPr/>
            <p:nvPr/>
          </p:nvSpPr>
          <p:spPr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l" t="t" r="r" b="b"/>
              <a:pathLst>
                <a:path w="774" h="1440" extrusionOk="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20"/>
            <p:cNvSpPr/>
            <p:nvPr/>
          </p:nvSpPr>
          <p:spPr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l" t="t" r="r" b="b"/>
              <a:pathLst>
                <a:path w="203" h="77" extrusionOk="0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20"/>
            <p:cNvSpPr/>
            <p:nvPr/>
          </p:nvSpPr>
          <p:spPr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l" t="t" r="r" b="b"/>
              <a:pathLst>
                <a:path w="351" h="332" extrusionOk="0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20"/>
            <p:cNvSpPr/>
            <p:nvPr/>
          </p:nvSpPr>
          <p:spPr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l" t="t" r="r" b="b"/>
              <a:pathLst>
                <a:path w="762" h="1440" extrusionOk="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20"/>
            <p:cNvSpPr/>
            <p:nvPr/>
          </p:nvSpPr>
          <p:spPr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l" t="t" r="r" b="b"/>
              <a:pathLst>
                <a:path w="140" h="54" extrusionOk="0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20"/>
            <p:cNvSpPr/>
            <p:nvPr/>
          </p:nvSpPr>
          <p:spPr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l" t="t" r="r" b="b"/>
              <a:pathLst>
                <a:path w="321" h="302" extrusionOk="0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20"/>
            <p:cNvSpPr/>
            <p:nvPr/>
          </p:nvSpPr>
          <p:spPr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l" t="t" r="r" b="b"/>
              <a:pathLst>
                <a:path w="683" h="1440" extrusionOk="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20"/>
            <p:cNvSpPr/>
            <p:nvPr/>
          </p:nvSpPr>
          <p:spPr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l" t="t" r="r" b="b"/>
              <a:pathLst>
                <a:path w="287" h="279" extrusionOk="0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20"/>
            <p:cNvSpPr/>
            <p:nvPr/>
          </p:nvSpPr>
          <p:spPr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l" t="t" r="r" b="b"/>
              <a:pathLst>
                <a:path w="680" h="1440" extrusionOk="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20"/>
            <p:cNvSpPr/>
            <p:nvPr/>
          </p:nvSpPr>
          <p:spPr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l" t="t" r="r" b="b"/>
              <a:pathLst>
                <a:path w="250" h="242" extrusionOk="0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20"/>
            <p:cNvSpPr/>
            <p:nvPr/>
          </p:nvSpPr>
          <p:spPr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l" t="t" r="r" b="b"/>
              <a:pathLst>
                <a:path w="720" h="1440" extrusionOk="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20"/>
            <p:cNvSpPr/>
            <p:nvPr/>
          </p:nvSpPr>
          <p:spPr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l" t="t" r="r" b="b"/>
              <a:pathLst>
                <a:path w="185" h="167" extrusionOk="0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20"/>
            <p:cNvSpPr/>
            <p:nvPr/>
          </p:nvSpPr>
          <p:spPr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l" t="t" r="r" b="b"/>
              <a:pathLst>
                <a:path w="572" h="1440" extrusionOk="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 cmpd="sng">
              <a:solidFill>
                <a:schemeClr val="dk1">
                  <a:alpha val="20000"/>
                </a:schemeClr>
              </a:solidFill>
              <a:prstDash val="dashDot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20"/>
            <p:cNvSpPr/>
            <p:nvPr/>
          </p:nvSpPr>
          <p:spPr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l" t="t" r="r" b="b"/>
              <a:pathLst>
                <a:path w="620" h="1440" extrusionOk="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lg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20"/>
            <p:cNvSpPr/>
            <p:nvPr/>
          </p:nvSpPr>
          <p:spPr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l" t="t" r="r" b="b"/>
              <a:pathLst>
                <a:path w="506" h="1440" extrusionOk="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20"/>
            <p:cNvSpPr/>
            <p:nvPr/>
          </p:nvSpPr>
          <p:spPr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l" t="t" r="r" b="b"/>
              <a:pathLst>
                <a:path w="373" h="673" extrusionOk="0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20"/>
            <p:cNvSpPr/>
            <p:nvPr/>
          </p:nvSpPr>
          <p:spPr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l" t="t" r="r" b="b"/>
              <a:pathLst>
                <a:path w="45" h="174" extrusionOk="0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20"/>
            <p:cNvSpPr/>
            <p:nvPr/>
          </p:nvSpPr>
          <p:spPr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l" t="t" r="r" b="b"/>
              <a:pathLst>
                <a:path w="329" h="469" extrusionOk="0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1" name="Google Shape;261;p20"/>
          <p:cNvGrpSpPr/>
          <p:nvPr/>
        </p:nvGrpSpPr>
        <p:grpSpPr>
          <a:xfrm>
            <a:off x="600108" y="1274692"/>
            <a:ext cx="2755857" cy="2602816"/>
            <a:chOff x="697883" y="1816768"/>
            <a:chExt cx="3674476" cy="3470421"/>
          </a:xfrm>
        </p:grpSpPr>
        <p:sp>
          <p:nvSpPr>
            <p:cNvPr id="262" name="Google Shape;262;p20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20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20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5" name="Google Shape;265;p20"/>
          <p:cNvSpPr txBox="1">
            <a:spLocks noGrp="1"/>
          </p:cNvSpPr>
          <p:nvPr>
            <p:ph type="title"/>
          </p:nvPr>
        </p:nvSpPr>
        <p:spPr>
          <a:xfrm>
            <a:off x="666751" y="1772936"/>
            <a:ext cx="2625621" cy="1845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EFF"/>
              </a:buClr>
              <a:buSzPts val="3000"/>
              <a:buFont typeface="Calibri"/>
              <a:buNone/>
              <a:defRPr>
                <a:solidFill>
                  <a:srgbClr val="FFFE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20"/>
          <p:cNvSpPr txBox="1">
            <a:spLocks noGrp="1"/>
          </p:cNvSpPr>
          <p:nvPr>
            <p:ph type="body" idx="1"/>
          </p:nvPr>
        </p:nvSpPr>
        <p:spPr>
          <a:xfrm>
            <a:off x="3843853" y="602389"/>
            <a:ext cx="4698816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700" b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1500" b="1"/>
            </a:lvl2pPr>
            <a:lvl3pPr marL="1371600" lvl="2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400" b="1"/>
            </a:lvl3pPr>
            <a:lvl4pPr marL="1828800" lvl="3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 sz="1200" b="1"/>
            </a:lvl4pPr>
            <a:lvl5pPr marL="2286000" lvl="4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 sz="1200" b="1"/>
            </a:lvl5pPr>
            <a:lvl6pPr marL="2743200" lvl="5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 sz="1200" b="1"/>
            </a:lvl6pPr>
            <a:lvl7pPr marL="3200400" lvl="6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 sz="1200" b="1"/>
            </a:lvl7pPr>
            <a:lvl8pPr marL="3657600" lvl="7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 sz="1200" b="1"/>
            </a:lvl8pPr>
            <a:lvl9pPr marL="4114800" lvl="8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 sz="1200" b="1"/>
            </a:lvl9pPr>
          </a:lstStyle>
          <a:p>
            <a:endParaRPr/>
          </a:p>
        </p:txBody>
      </p:sp>
      <p:sp>
        <p:nvSpPr>
          <p:cNvPr id="267" name="Google Shape;267;p20"/>
          <p:cNvSpPr txBox="1">
            <a:spLocks noGrp="1"/>
          </p:cNvSpPr>
          <p:nvPr>
            <p:ph type="body" idx="2"/>
          </p:nvPr>
        </p:nvSpPr>
        <p:spPr>
          <a:xfrm>
            <a:off x="3843979" y="1116739"/>
            <a:ext cx="4698262" cy="1272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2385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500"/>
              <a:buChar char="▪"/>
              <a:defRPr/>
            </a:lvl1pPr>
            <a:lvl2pPr marL="914400" lvl="1" indent="-32385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Char char="▪"/>
              <a:defRPr/>
            </a:lvl2pPr>
            <a:lvl3pPr marL="1371600" lvl="2" indent="-32385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Char char="▪"/>
              <a:defRPr/>
            </a:lvl3pPr>
            <a:lvl4pPr marL="1828800" lvl="3" indent="-32385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Char char="▪"/>
              <a:defRPr/>
            </a:lvl4pPr>
            <a:lvl5pPr marL="2286000" lvl="4" indent="-32385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Char char="▪"/>
              <a:defRPr/>
            </a:lvl5pPr>
            <a:lvl6pPr marL="2743200" lvl="5" indent="-32385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Char char="▪"/>
              <a:defRPr/>
            </a:lvl6pPr>
            <a:lvl7pPr marL="3200400" lvl="6" indent="-32385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Char char="▪"/>
              <a:defRPr/>
            </a:lvl7pPr>
            <a:lvl8pPr marL="3657600" lvl="7" indent="-32385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Char char="▪"/>
              <a:defRPr/>
            </a:lvl8pPr>
            <a:lvl9pPr marL="4114800" lvl="8" indent="-32385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Char char="▪"/>
              <a:defRPr/>
            </a:lvl9pPr>
          </a:lstStyle>
          <a:p>
            <a:endParaRPr/>
          </a:p>
        </p:txBody>
      </p:sp>
      <p:sp>
        <p:nvSpPr>
          <p:cNvPr id="268" name="Google Shape;268;p20"/>
          <p:cNvSpPr txBox="1">
            <a:spLocks noGrp="1"/>
          </p:cNvSpPr>
          <p:nvPr>
            <p:ph type="body" idx="3"/>
          </p:nvPr>
        </p:nvSpPr>
        <p:spPr>
          <a:xfrm>
            <a:off x="3838990" y="2749415"/>
            <a:ext cx="4698311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700" b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1500" b="1"/>
            </a:lvl2pPr>
            <a:lvl3pPr marL="1371600" lvl="2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400" b="1"/>
            </a:lvl3pPr>
            <a:lvl4pPr marL="1828800" lvl="3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 sz="1200" b="1"/>
            </a:lvl4pPr>
            <a:lvl5pPr marL="2286000" lvl="4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 sz="1200" b="1"/>
            </a:lvl5pPr>
            <a:lvl6pPr marL="2743200" lvl="5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 sz="1200" b="1"/>
            </a:lvl6pPr>
            <a:lvl7pPr marL="3200400" lvl="6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 sz="1200" b="1"/>
            </a:lvl7pPr>
            <a:lvl8pPr marL="3657600" lvl="7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 sz="1200" b="1"/>
            </a:lvl8pPr>
            <a:lvl9pPr marL="4114800" lvl="8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 sz="1200" b="1"/>
            </a:lvl9pPr>
          </a:lstStyle>
          <a:p>
            <a:endParaRPr/>
          </a:p>
        </p:txBody>
      </p:sp>
      <p:sp>
        <p:nvSpPr>
          <p:cNvPr id="269" name="Google Shape;269;p20"/>
          <p:cNvSpPr txBox="1">
            <a:spLocks noGrp="1"/>
          </p:cNvSpPr>
          <p:nvPr>
            <p:ph type="body" idx="4"/>
          </p:nvPr>
        </p:nvSpPr>
        <p:spPr>
          <a:xfrm>
            <a:off x="3838835" y="3263765"/>
            <a:ext cx="4699191" cy="1278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2385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500"/>
              <a:buChar char="▪"/>
              <a:defRPr/>
            </a:lvl1pPr>
            <a:lvl2pPr marL="914400" lvl="1" indent="-32385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Char char="▪"/>
              <a:defRPr/>
            </a:lvl2pPr>
            <a:lvl3pPr marL="1371600" lvl="2" indent="-32385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Char char="▪"/>
              <a:defRPr/>
            </a:lvl3pPr>
            <a:lvl4pPr marL="1828800" lvl="3" indent="-32385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Char char="▪"/>
              <a:defRPr/>
            </a:lvl4pPr>
            <a:lvl5pPr marL="2286000" lvl="4" indent="-32385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Char char="▪"/>
              <a:defRPr/>
            </a:lvl5pPr>
            <a:lvl6pPr marL="2743200" lvl="5" indent="-32385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Char char="▪"/>
              <a:defRPr/>
            </a:lvl6pPr>
            <a:lvl7pPr marL="3200400" lvl="6" indent="-32385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Char char="▪"/>
              <a:defRPr/>
            </a:lvl7pPr>
            <a:lvl8pPr marL="3657600" lvl="7" indent="-32385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Char char="▪"/>
              <a:defRPr/>
            </a:lvl8pPr>
            <a:lvl9pPr marL="4114800" lvl="8" indent="-32385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Char char="▪"/>
              <a:defRPr/>
            </a:lvl9pPr>
          </a:lstStyle>
          <a:p>
            <a:endParaRPr/>
          </a:p>
        </p:txBody>
      </p:sp>
      <p:sp>
        <p:nvSpPr>
          <p:cNvPr id="270" name="Google Shape;270;p20"/>
          <p:cNvSpPr txBox="1">
            <a:spLocks noGrp="1"/>
          </p:cNvSpPr>
          <p:nvPr>
            <p:ph type="dt" idx="10"/>
          </p:nvPr>
        </p:nvSpPr>
        <p:spPr>
          <a:xfrm>
            <a:off x="603504" y="240030"/>
            <a:ext cx="2743200" cy="240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20"/>
          <p:cNvSpPr txBox="1">
            <a:spLocks noGrp="1"/>
          </p:cNvSpPr>
          <p:nvPr>
            <p:ph type="ftr" idx="11"/>
          </p:nvPr>
        </p:nvSpPr>
        <p:spPr>
          <a:xfrm>
            <a:off x="603504" y="4670298"/>
            <a:ext cx="7941564" cy="240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20"/>
          <p:cNvSpPr txBox="1">
            <a:spLocks noGrp="1"/>
          </p:cNvSpPr>
          <p:nvPr>
            <p:ph type="sldNum" idx="12"/>
          </p:nvPr>
        </p:nvSpPr>
        <p:spPr>
          <a:xfrm>
            <a:off x="7852410" y="240030"/>
            <a:ext cx="685800" cy="240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" name="Google Shape;274;p21"/>
          <p:cNvGrpSpPr/>
          <p:nvPr/>
        </p:nvGrpSpPr>
        <p:grpSpPr>
          <a:xfrm>
            <a:off x="-313135" y="0"/>
            <a:ext cx="9438086" cy="5139928"/>
            <a:chOff x="-417513" y="0"/>
            <a:chExt cx="12584114" cy="6853238"/>
          </a:xfrm>
        </p:grpSpPr>
        <p:sp>
          <p:nvSpPr>
            <p:cNvPr id="275" name="Google Shape;275;p21"/>
            <p:cNvSpPr/>
            <p:nvPr/>
          </p:nvSpPr>
          <p:spPr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l" t="t" r="r" b="b"/>
              <a:pathLst>
                <a:path w="813" h="1440" extrusionOk="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21"/>
            <p:cNvSpPr/>
            <p:nvPr/>
          </p:nvSpPr>
          <p:spPr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l" t="t" r="r" b="b"/>
              <a:pathLst>
                <a:path w="324" h="117" extrusionOk="0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21"/>
            <p:cNvSpPr/>
            <p:nvPr/>
          </p:nvSpPr>
          <p:spPr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l" t="t" r="r" b="b"/>
              <a:pathLst>
                <a:path w="404" h="385" extrusionOk="0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21"/>
            <p:cNvSpPr/>
            <p:nvPr/>
          </p:nvSpPr>
          <p:spPr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l" t="t" r="r" b="b"/>
              <a:pathLst>
                <a:path w="774" h="1440" extrusionOk="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21"/>
            <p:cNvSpPr/>
            <p:nvPr/>
          </p:nvSpPr>
          <p:spPr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l" t="t" r="r" b="b"/>
              <a:pathLst>
                <a:path w="203" h="77" extrusionOk="0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21"/>
            <p:cNvSpPr/>
            <p:nvPr/>
          </p:nvSpPr>
          <p:spPr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l" t="t" r="r" b="b"/>
              <a:pathLst>
                <a:path w="351" h="332" extrusionOk="0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21"/>
            <p:cNvSpPr/>
            <p:nvPr/>
          </p:nvSpPr>
          <p:spPr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l" t="t" r="r" b="b"/>
              <a:pathLst>
                <a:path w="762" h="1440" extrusionOk="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21"/>
            <p:cNvSpPr/>
            <p:nvPr/>
          </p:nvSpPr>
          <p:spPr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l" t="t" r="r" b="b"/>
              <a:pathLst>
                <a:path w="140" h="54" extrusionOk="0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21"/>
            <p:cNvSpPr/>
            <p:nvPr/>
          </p:nvSpPr>
          <p:spPr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l" t="t" r="r" b="b"/>
              <a:pathLst>
                <a:path w="321" h="302" extrusionOk="0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21"/>
            <p:cNvSpPr/>
            <p:nvPr/>
          </p:nvSpPr>
          <p:spPr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l" t="t" r="r" b="b"/>
              <a:pathLst>
                <a:path w="683" h="1440" extrusionOk="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21"/>
            <p:cNvSpPr/>
            <p:nvPr/>
          </p:nvSpPr>
          <p:spPr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l" t="t" r="r" b="b"/>
              <a:pathLst>
                <a:path w="287" h="279" extrusionOk="0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21"/>
            <p:cNvSpPr/>
            <p:nvPr/>
          </p:nvSpPr>
          <p:spPr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l" t="t" r="r" b="b"/>
              <a:pathLst>
                <a:path w="680" h="1440" extrusionOk="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21"/>
            <p:cNvSpPr/>
            <p:nvPr/>
          </p:nvSpPr>
          <p:spPr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l" t="t" r="r" b="b"/>
              <a:pathLst>
                <a:path w="250" h="242" extrusionOk="0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21"/>
            <p:cNvSpPr/>
            <p:nvPr/>
          </p:nvSpPr>
          <p:spPr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l" t="t" r="r" b="b"/>
              <a:pathLst>
                <a:path w="720" h="1440" extrusionOk="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21"/>
            <p:cNvSpPr/>
            <p:nvPr/>
          </p:nvSpPr>
          <p:spPr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l" t="t" r="r" b="b"/>
              <a:pathLst>
                <a:path w="185" h="167" extrusionOk="0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21"/>
            <p:cNvSpPr/>
            <p:nvPr/>
          </p:nvSpPr>
          <p:spPr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l" t="t" r="r" b="b"/>
              <a:pathLst>
                <a:path w="572" h="1440" extrusionOk="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 cmpd="sng">
              <a:solidFill>
                <a:schemeClr val="dk1">
                  <a:alpha val="20000"/>
                </a:schemeClr>
              </a:solidFill>
              <a:prstDash val="dashDot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21"/>
            <p:cNvSpPr/>
            <p:nvPr/>
          </p:nvSpPr>
          <p:spPr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l" t="t" r="r" b="b"/>
              <a:pathLst>
                <a:path w="620" h="1440" extrusionOk="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lg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21"/>
            <p:cNvSpPr/>
            <p:nvPr/>
          </p:nvSpPr>
          <p:spPr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l" t="t" r="r" b="b"/>
              <a:pathLst>
                <a:path w="506" h="1440" extrusionOk="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21"/>
            <p:cNvSpPr/>
            <p:nvPr/>
          </p:nvSpPr>
          <p:spPr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l" t="t" r="r" b="b"/>
              <a:pathLst>
                <a:path w="373" h="673" extrusionOk="0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21"/>
            <p:cNvSpPr/>
            <p:nvPr/>
          </p:nvSpPr>
          <p:spPr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l" t="t" r="r" b="b"/>
              <a:pathLst>
                <a:path w="45" h="174" extrusionOk="0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21"/>
            <p:cNvSpPr/>
            <p:nvPr/>
          </p:nvSpPr>
          <p:spPr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l" t="t" r="r" b="b"/>
              <a:pathLst>
                <a:path w="329" h="469" extrusionOk="0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6" name="Google Shape;296;p21"/>
          <p:cNvGrpSpPr/>
          <p:nvPr/>
        </p:nvGrpSpPr>
        <p:grpSpPr>
          <a:xfrm>
            <a:off x="600108" y="1274692"/>
            <a:ext cx="2755857" cy="2602816"/>
            <a:chOff x="697883" y="1816768"/>
            <a:chExt cx="3674476" cy="3470421"/>
          </a:xfrm>
        </p:grpSpPr>
        <p:sp>
          <p:nvSpPr>
            <p:cNvPr id="297" name="Google Shape;297;p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21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2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0" name="Google Shape;300;p21"/>
          <p:cNvSpPr txBox="1">
            <a:spLocks noGrp="1"/>
          </p:cNvSpPr>
          <p:nvPr>
            <p:ph type="title"/>
          </p:nvPr>
        </p:nvSpPr>
        <p:spPr>
          <a:xfrm>
            <a:off x="666750" y="1754752"/>
            <a:ext cx="2625621" cy="1852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EFF"/>
              </a:buClr>
              <a:buSzPts val="3000"/>
              <a:buFont typeface="Calibri"/>
              <a:buNone/>
              <a:defRPr>
                <a:solidFill>
                  <a:srgbClr val="FFFE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21"/>
          <p:cNvSpPr txBox="1">
            <a:spLocks noGrp="1"/>
          </p:cNvSpPr>
          <p:nvPr>
            <p:ph type="body" idx="1"/>
          </p:nvPr>
        </p:nvSpPr>
        <p:spPr>
          <a:xfrm>
            <a:off x="3840659" y="602390"/>
            <a:ext cx="4702193" cy="178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2385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500"/>
              <a:buChar char="▪"/>
              <a:defRPr/>
            </a:lvl1pPr>
            <a:lvl2pPr marL="914400" lvl="1" indent="-32385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Char char="▪"/>
              <a:defRPr/>
            </a:lvl2pPr>
            <a:lvl3pPr marL="1371600" lvl="2" indent="-32385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Char char="▪"/>
              <a:defRPr/>
            </a:lvl3pPr>
            <a:lvl4pPr marL="1828800" lvl="3" indent="-32385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Char char="▪"/>
              <a:defRPr/>
            </a:lvl4pPr>
            <a:lvl5pPr marL="2286000" lvl="4" indent="-32385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Char char="▪"/>
              <a:defRPr/>
            </a:lvl5pPr>
            <a:lvl6pPr marL="2743200" lvl="5" indent="-32385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Char char="▪"/>
              <a:defRPr/>
            </a:lvl6pPr>
            <a:lvl7pPr marL="3200400" lvl="6" indent="-32385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Char char="▪"/>
              <a:defRPr/>
            </a:lvl7pPr>
            <a:lvl8pPr marL="3657600" lvl="7" indent="-32385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Char char="▪"/>
              <a:defRPr/>
            </a:lvl8pPr>
            <a:lvl9pPr marL="4114800" lvl="8" indent="-32385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Char char="▪"/>
              <a:defRPr/>
            </a:lvl9pPr>
          </a:lstStyle>
          <a:p>
            <a:endParaRPr/>
          </a:p>
        </p:txBody>
      </p:sp>
      <p:sp>
        <p:nvSpPr>
          <p:cNvPr id="302" name="Google Shape;302;p21"/>
          <p:cNvSpPr txBox="1">
            <a:spLocks noGrp="1"/>
          </p:cNvSpPr>
          <p:nvPr>
            <p:ph type="body" idx="2"/>
          </p:nvPr>
        </p:nvSpPr>
        <p:spPr>
          <a:xfrm>
            <a:off x="3838835" y="2754122"/>
            <a:ext cx="4704016" cy="1787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2385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500"/>
              <a:buChar char="▪"/>
              <a:defRPr/>
            </a:lvl1pPr>
            <a:lvl2pPr marL="914400" lvl="1" indent="-32385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Char char="▪"/>
              <a:defRPr/>
            </a:lvl2pPr>
            <a:lvl3pPr marL="1371600" lvl="2" indent="-32385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Char char="▪"/>
              <a:defRPr/>
            </a:lvl3pPr>
            <a:lvl4pPr marL="1828800" lvl="3" indent="-32385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Char char="▪"/>
              <a:defRPr/>
            </a:lvl4pPr>
            <a:lvl5pPr marL="2286000" lvl="4" indent="-32385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Char char="▪"/>
              <a:defRPr/>
            </a:lvl5pPr>
            <a:lvl6pPr marL="2743200" lvl="5" indent="-32385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Char char="▪"/>
              <a:defRPr/>
            </a:lvl6pPr>
            <a:lvl7pPr marL="3200400" lvl="6" indent="-32385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Char char="▪"/>
              <a:defRPr/>
            </a:lvl7pPr>
            <a:lvl8pPr marL="3657600" lvl="7" indent="-32385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Char char="▪"/>
              <a:defRPr/>
            </a:lvl8pPr>
            <a:lvl9pPr marL="4114800" lvl="8" indent="-32385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Char char="▪"/>
              <a:defRPr/>
            </a:lvl9pPr>
          </a:lstStyle>
          <a:p>
            <a:endParaRPr/>
          </a:p>
        </p:txBody>
      </p:sp>
      <p:sp>
        <p:nvSpPr>
          <p:cNvPr id="303" name="Google Shape;303;p21"/>
          <p:cNvSpPr txBox="1">
            <a:spLocks noGrp="1"/>
          </p:cNvSpPr>
          <p:nvPr>
            <p:ph type="dt" idx="10"/>
          </p:nvPr>
        </p:nvSpPr>
        <p:spPr>
          <a:xfrm>
            <a:off x="603504" y="240030"/>
            <a:ext cx="2743200" cy="240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21"/>
          <p:cNvSpPr txBox="1">
            <a:spLocks noGrp="1"/>
          </p:cNvSpPr>
          <p:nvPr>
            <p:ph type="ftr" idx="11"/>
          </p:nvPr>
        </p:nvSpPr>
        <p:spPr>
          <a:xfrm>
            <a:off x="603504" y="4670298"/>
            <a:ext cx="7941564" cy="240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21"/>
          <p:cNvSpPr txBox="1">
            <a:spLocks noGrp="1"/>
          </p:cNvSpPr>
          <p:nvPr>
            <p:ph type="sldNum" idx="12"/>
          </p:nvPr>
        </p:nvSpPr>
        <p:spPr>
          <a:xfrm>
            <a:off x="7852410" y="240030"/>
            <a:ext cx="685800" cy="240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" name="Google Shape;307;p22"/>
          <p:cNvGrpSpPr/>
          <p:nvPr/>
        </p:nvGrpSpPr>
        <p:grpSpPr>
          <a:xfrm>
            <a:off x="-313135" y="0"/>
            <a:ext cx="9438086" cy="5139928"/>
            <a:chOff x="-417513" y="0"/>
            <a:chExt cx="12584114" cy="6853238"/>
          </a:xfrm>
        </p:grpSpPr>
        <p:sp>
          <p:nvSpPr>
            <p:cNvPr id="308" name="Google Shape;308;p22"/>
            <p:cNvSpPr/>
            <p:nvPr/>
          </p:nvSpPr>
          <p:spPr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l" t="t" r="r" b="b"/>
              <a:pathLst>
                <a:path w="813" h="1440" extrusionOk="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22"/>
            <p:cNvSpPr/>
            <p:nvPr/>
          </p:nvSpPr>
          <p:spPr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l" t="t" r="r" b="b"/>
              <a:pathLst>
                <a:path w="324" h="117" extrusionOk="0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22"/>
            <p:cNvSpPr/>
            <p:nvPr/>
          </p:nvSpPr>
          <p:spPr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l" t="t" r="r" b="b"/>
              <a:pathLst>
                <a:path w="404" h="385" extrusionOk="0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22"/>
            <p:cNvSpPr/>
            <p:nvPr/>
          </p:nvSpPr>
          <p:spPr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l" t="t" r="r" b="b"/>
              <a:pathLst>
                <a:path w="774" h="1440" extrusionOk="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22"/>
            <p:cNvSpPr/>
            <p:nvPr/>
          </p:nvSpPr>
          <p:spPr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l" t="t" r="r" b="b"/>
              <a:pathLst>
                <a:path w="203" h="77" extrusionOk="0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22"/>
            <p:cNvSpPr/>
            <p:nvPr/>
          </p:nvSpPr>
          <p:spPr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l" t="t" r="r" b="b"/>
              <a:pathLst>
                <a:path w="351" h="332" extrusionOk="0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22"/>
            <p:cNvSpPr/>
            <p:nvPr/>
          </p:nvSpPr>
          <p:spPr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l" t="t" r="r" b="b"/>
              <a:pathLst>
                <a:path w="762" h="1440" extrusionOk="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22"/>
            <p:cNvSpPr/>
            <p:nvPr/>
          </p:nvSpPr>
          <p:spPr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l" t="t" r="r" b="b"/>
              <a:pathLst>
                <a:path w="140" h="54" extrusionOk="0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22"/>
            <p:cNvSpPr/>
            <p:nvPr/>
          </p:nvSpPr>
          <p:spPr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l" t="t" r="r" b="b"/>
              <a:pathLst>
                <a:path w="321" h="302" extrusionOk="0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2"/>
            <p:cNvSpPr/>
            <p:nvPr/>
          </p:nvSpPr>
          <p:spPr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l" t="t" r="r" b="b"/>
              <a:pathLst>
                <a:path w="683" h="1440" extrusionOk="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22"/>
            <p:cNvSpPr/>
            <p:nvPr/>
          </p:nvSpPr>
          <p:spPr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l" t="t" r="r" b="b"/>
              <a:pathLst>
                <a:path w="287" h="279" extrusionOk="0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22"/>
            <p:cNvSpPr/>
            <p:nvPr/>
          </p:nvSpPr>
          <p:spPr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l" t="t" r="r" b="b"/>
              <a:pathLst>
                <a:path w="680" h="1440" extrusionOk="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22"/>
            <p:cNvSpPr/>
            <p:nvPr/>
          </p:nvSpPr>
          <p:spPr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l" t="t" r="r" b="b"/>
              <a:pathLst>
                <a:path w="250" h="242" extrusionOk="0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22"/>
            <p:cNvSpPr/>
            <p:nvPr/>
          </p:nvSpPr>
          <p:spPr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l" t="t" r="r" b="b"/>
              <a:pathLst>
                <a:path w="720" h="1440" extrusionOk="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22"/>
            <p:cNvSpPr/>
            <p:nvPr/>
          </p:nvSpPr>
          <p:spPr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l" t="t" r="r" b="b"/>
              <a:pathLst>
                <a:path w="185" h="167" extrusionOk="0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22"/>
            <p:cNvSpPr/>
            <p:nvPr/>
          </p:nvSpPr>
          <p:spPr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l" t="t" r="r" b="b"/>
              <a:pathLst>
                <a:path w="572" h="1440" extrusionOk="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 cmpd="sng">
              <a:solidFill>
                <a:schemeClr val="dk1">
                  <a:alpha val="20000"/>
                </a:schemeClr>
              </a:solidFill>
              <a:prstDash val="dashDot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22"/>
            <p:cNvSpPr/>
            <p:nvPr/>
          </p:nvSpPr>
          <p:spPr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l" t="t" r="r" b="b"/>
              <a:pathLst>
                <a:path w="620" h="1440" extrusionOk="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lg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22"/>
            <p:cNvSpPr/>
            <p:nvPr/>
          </p:nvSpPr>
          <p:spPr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l" t="t" r="r" b="b"/>
              <a:pathLst>
                <a:path w="506" h="1440" extrusionOk="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22"/>
            <p:cNvSpPr/>
            <p:nvPr/>
          </p:nvSpPr>
          <p:spPr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l" t="t" r="r" b="b"/>
              <a:pathLst>
                <a:path w="373" h="673" extrusionOk="0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22"/>
            <p:cNvSpPr/>
            <p:nvPr/>
          </p:nvSpPr>
          <p:spPr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l" t="t" r="r" b="b"/>
              <a:pathLst>
                <a:path w="45" h="174" extrusionOk="0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22"/>
            <p:cNvSpPr/>
            <p:nvPr/>
          </p:nvSpPr>
          <p:spPr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l" t="t" r="r" b="b"/>
              <a:pathLst>
                <a:path w="329" h="469" extrusionOk="0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9" name="Google Shape;329;p22"/>
          <p:cNvGrpSpPr/>
          <p:nvPr/>
        </p:nvGrpSpPr>
        <p:grpSpPr>
          <a:xfrm>
            <a:off x="600108" y="1274692"/>
            <a:ext cx="2755857" cy="2602816"/>
            <a:chOff x="697883" y="1816768"/>
            <a:chExt cx="3674476" cy="3470421"/>
          </a:xfrm>
        </p:grpSpPr>
        <p:sp>
          <p:nvSpPr>
            <p:cNvPr id="330" name="Google Shape;330;p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2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3" name="Google Shape;333;p22"/>
          <p:cNvSpPr txBox="1">
            <a:spLocks noGrp="1"/>
          </p:cNvSpPr>
          <p:nvPr>
            <p:ph type="title"/>
          </p:nvPr>
        </p:nvSpPr>
        <p:spPr>
          <a:xfrm>
            <a:off x="666474" y="1762444"/>
            <a:ext cx="2625897" cy="1842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450" tIns="171450" rIns="171450" bIns="171450" anchor="ctr" anchorCtr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EFF"/>
              </a:buClr>
              <a:buSzPts val="3000"/>
              <a:buFont typeface="Calibri"/>
              <a:buNone/>
              <a:defRPr>
                <a:solidFill>
                  <a:srgbClr val="FFFE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22"/>
          <p:cNvSpPr txBox="1">
            <a:spLocks noGrp="1"/>
          </p:cNvSpPr>
          <p:nvPr>
            <p:ph type="dt" idx="10"/>
          </p:nvPr>
        </p:nvSpPr>
        <p:spPr>
          <a:xfrm>
            <a:off x="603504" y="240030"/>
            <a:ext cx="2743200" cy="240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22"/>
          <p:cNvSpPr txBox="1">
            <a:spLocks noGrp="1"/>
          </p:cNvSpPr>
          <p:nvPr>
            <p:ph type="ftr" idx="11"/>
          </p:nvPr>
        </p:nvSpPr>
        <p:spPr>
          <a:xfrm>
            <a:off x="603504" y="4670298"/>
            <a:ext cx="7941564" cy="240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22"/>
          <p:cNvSpPr txBox="1">
            <a:spLocks noGrp="1"/>
          </p:cNvSpPr>
          <p:nvPr>
            <p:ph type="sldNum" idx="12"/>
          </p:nvPr>
        </p:nvSpPr>
        <p:spPr>
          <a:xfrm>
            <a:off x="7852410" y="240030"/>
            <a:ext cx="685800" cy="240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3"/>
          <p:cNvSpPr txBox="1">
            <a:spLocks noGrp="1"/>
          </p:cNvSpPr>
          <p:nvPr>
            <p:ph type="dt" idx="10"/>
          </p:nvPr>
        </p:nvSpPr>
        <p:spPr>
          <a:xfrm>
            <a:off x="603504" y="240030"/>
            <a:ext cx="2743200" cy="240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23"/>
          <p:cNvSpPr txBox="1">
            <a:spLocks noGrp="1"/>
          </p:cNvSpPr>
          <p:nvPr>
            <p:ph type="ftr" idx="11"/>
          </p:nvPr>
        </p:nvSpPr>
        <p:spPr>
          <a:xfrm>
            <a:off x="603504" y="4670298"/>
            <a:ext cx="7941564" cy="240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23"/>
          <p:cNvSpPr txBox="1">
            <a:spLocks noGrp="1"/>
          </p:cNvSpPr>
          <p:nvPr>
            <p:ph type="sldNum" idx="12"/>
          </p:nvPr>
        </p:nvSpPr>
        <p:spPr>
          <a:xfrm>
            <a:off x="7852410" y="240030"/>
            <a:ext cx="685800" cy="240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2" name="Google Shape;342;p24"/>
          <p:cNvGrpSpPr/>
          <p:nvPr/>
        </p:nvGrpSpPr>
        <p:grpSpPr>
          <a:xfrm>
            <a:off x="-313135" y="0"/>
            <a:ext cx="9438086" cy="5139928"/>
            <a:chOff x="-417513" y="0"/>
            <a:chExt cx="12584114" cy="6853238"/>
          </a:xfrm>
        </p:grpSpPr>
        <p:sp>
          <p:nvSpPr>
            <p:cNvPr id="343" name="Google Shape;343;p24"/>
            <p:cNvSpPr/>
            <p:nvPr/>
          </p:nvSpPr>
          <p:spPr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l" t="t" r="r" b="b"/>
              <a:pathLst>
                <a:path w="813" h="1440" extrusionOk="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24"/>
            <p:cNvSpPr/>
            <p:nvPr/>
          </p:nvSpPr>
          <p:spPr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l" t="t" r="r" b="b"/>
              <a:pathLst>
                <a:path w="324" h="117" extrusionOk="0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24"/>
            <p:cNvSpPr/>
            <p:nvPr/>
          </p:nvSpPr>
          <p:spPr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l" t="t" r="r" b="b"/>
              <a:pathLst>
                <a:path w="404" h="385" extrusionOk="0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24"/>
            <p:cNvSpPr/>
            <p:nvPr/>
          </p:nvSpPr>
          <p:spPr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l" t="t" r="r" b="b"/>
              <a:pathLst>
                <a:path w="774" h="1440" extrusionOk="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24"/>
            <p:cNvSpPr/>
            <p:nvPr/>
          </p:nvSpPr>
          <p:spPr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l" t="t" r="r" b="b"/>
              <a:pathLst>
                <a:path w="203" h="77" extrusionOk="0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24"/>
            <p:cNvSpPr/>
            <p:nvPr/>
          </p:nvSpPr>
          <p:spPr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l" t="t" r="r" b="b"/>
              <a:pathLst>
                <a:path w="351" h="332" extrusionOk="0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24"/>
            <p:cNvSpPr/>
            <p:nvPr/>
          </p:nvSpPr>
          <p:spPr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l" t="t" r="r" b="b"/>
              <a:pathLst>
                <a:path w="762" h="1440" extrusionOk="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24"/>
            <p:cNvSpPr/>
            <p:nvPr/>
          </p:nvSpPr>
          <p:spPr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l" t="t" r="r" b="b"/>
              <a:pathLst>
                <a:path w="140" h="54" extrusionOk="0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24"/>
            <p:cNvSpPr/>
            <p:nvPr/>
          </p:nvSpPr>
          <p:spPr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l" t="t" r="r" b="b"/>
              <a:pathLst>
                <a:path w="321" h="302" extrusionOk="0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24"/>
            <p:cNvSpPr/>
            <p:nvPr/>
          </p:nvSpPr>
          <p:spPr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l" t="t" r="r" b="b"/>
              <a:pathLst>
                <a:path w="683" h="1440" extrusionOk="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24"/>
            <p:cNvSpPr/>
            <p:nvPr/>
          </p:nvSpPr>
          <p:spPr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l" t="t" r="r" b="b"/>
              <a:pathLst>
                <a:path w="287" h="279" extrusionOk="0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24"/>
            <p:cNvSpPr/>
            <p:nvPr/>
          </p:nvSpPr>
          <p:spPr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l" t="t" r="r" b="b"/>
              <a:pathLst>
                <a:path w="680" h="1440" extrusionOk="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24"/>
            <p:cNvSpPr/>
            <p:nvPr/>
          </p:nvSpPr>
          <p:spPr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l" t="t" r="r" b="b"/>
              <a:pathLst>
                <a:path w="250" h="242" extrusionOk="0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24"/>
            <p:cNvSpPr/>
            <p:nvPr/>
          </p:nvSpPr>
          <p:spPr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l" t="t" r="r" b="b"/>
              <a:pathLst>
                <a:path w="720" h="1440" extrusionOk="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24"/>
            <p:cNvSpPr/>
            <p:nvPr/>
          </p:nvSpPr>
          <p:spPr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l" t="t" r="r" b="b"/>
              <a:pathLst>
                <a:path w="185" h="167" extrusionOk="0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24"/>
            <p:cNvSpPr/>
            <p:nvPr/>
          </p:nvSpPr>
          <p:spPr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l" t="t" r="r" b="b"/>
              <a:pathLst>
                <a:path w="572" h="1440" extrusionOk="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 cmpd="sng">
              <a:solidFill>
                <a:schemeClr val="dk1">
                  <a:alpha val="20000"/>
                </a:schemeClr>
              </a:solidFill>
              <a:prstDash val="dashDot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24"/>
            <p:cNvSpPr/>
            <p:nvPr/>
          </p:nvSpPr>
          <p:spPr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l" t="t" r="r" b="b"/>
              <a:pathLst>
                <a:path w="620" h="1440" extrusionOk="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lg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24"/>
            <p:cNvSpPr/>
            <p:nvPr/>
          </p:nvSpPr>
          <p:spPr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l" t="t" r="r" b="b"/>
              <a:pathLst>
                <a:path w="506" h="1440" extrusionOk="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24"/>
            <p:cNvSpPr/>
            <p:nvPr/>
          </p:nvSpPr>
          <p:spPr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l" t="t" r="r" b="b"/>
              <a:pathLst>
                <a:path w="373" h="673" extrusionOk="0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24"/>
            <p:cNvSpPr/>
            <p:nvPr/>
          </p:nvSpPr>
          <p:spPr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l" t="t" r="r" b="b"/>
              <a:pathLst>
                <a:path w="45" h="174" extrusionOk="0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24"/>
            <p:cNvSpPr/>
            <p:nvPr/>
          </p:nvSpPr>
          <p:spPr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l" t="t" r="r" b="b"/>
              <a:pathLst>
                <a:path w="329" h="469" extrusionOk="0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4" name="Google Shape;364;p24"/>
          <p:cNvGrpSpPr/>
          <p:nvPr/>
        </p:nvGrpSpPr>
        <p:grpSpPr>
          <a:xfrm>
            <a:off x="600108" y="1274692"/>
            <a:ext cx="2755857" cy="2602816"/>
            <a:chOff x="697883" y="1816768"/>
            <a:chExt cx="3674476" cy="3470421"/>
          </a:xfrm>
        </p:grpSpPr>
        <p:sp>
          <p:nvSpPr>
            <p:cNvPr id="365" name="Google Shape;365;p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24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8" name="Google Shape;368;p24"/>
          <p:cNvSpPr txBox="1">
            <a:spLocks noGrp="1"/>
          </p:cNvSpPr>
          <p:nvPr>
            <p:ph type="title"/>
          </p:nvPr>
        </p:nvSpPr>
        <p:spPr>
          <a:xfrm>
            <a:off x="666474" y="1762444"/>
            <a:ext cx="2625897" cy="1842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450" tIns="171450" rIns="171450" bIns="171450" anchor="ctr" anchorCtr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EFF"/>
              </a:buClr>
              <a:buSzPts val="3000"/>
              <a:buFont typeface="Calibri"/>
              <a:buNone/>
              <a:defRPr>
                <a:solidFill>
                  <a:srgbClr val="FFFE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69" name="Google Shape;369;p24"/>
          <p:cNvSpPr txBox="1">
            <a:spLocks noGrp="1"/>
          </p:cNvSpPr>
          <p:nvPr>
            <p:ph type="body" idx="1"/>
          </p:nvPr>
        </p:nvSpPr>
        <p:spPr>
          <a:xfrm rot="5400000">
            <a:off x="4214216" y="214309"/>
            <a:ext cx="3942817" cy="4706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2385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500"/>
              <a:buChar char="▪"/>
              <a:defRPr/>
            </a:lvl1pPr>
            <a:lvl2pPr marL="914400" lvl="1" indent="-32385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Char char="▪"/>
              <a:defRPr/>
            </a:lvl2pPr>
            <a:lvl3pPr marL="1371600" lvl="2" indent="-32385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Char char="▪"/>
              <a:defRPr/>
            </a:lvl3pPr>
            <a:lvl4pPr marL="1828800" lvl="3" indent="-32385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Char char="▪"/>
              <a:defRPr/>
            </a:lvl4pPr>
            <a:lvl5pPr marL="2286000" lvl="4" indent="-32385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Char char="▪"/>
              <a:defRPr/>
            </a:lvl5pPr>
            <a:lvl6pPr marL="2743200" lvl="5" indent="-32385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Char char="▪"/>
              <a:defRPr/>
            </a:lvl6pPr>
            <a:lvl7pPr marL="3200400" lvl="6" indent="-32385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Char char="▪"/>
              <a:defRPr/>
            </a:lvl7pPr>
            <a:lvl8pPr marL="3657600" lvl="7" indent="-32385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Char char="▪"/>
              <a:defRPr/>
            </a:lvl8pPr>
            <a:lvl9pPr marL="4114800" lvl="8" indent="-32385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Char char="▪"/>
              <a:defRPr/>
            </a:lvl9pPr>
          </a:lstStyle>
          <a:p>
            <a:endParaRPr/>
          </a:p>
        </p:txBody>
      </p:sp>
      <p:sp>
        <p:nvSpPr>
          <p:cNvPr id="370" name="Google Shape;370;p24"/>
          <p:cNvSpPr txBox="1">
            <a:spLocks noGrp="1"/>
          </p:cNvSpPr>
          <p:nvPr>
            <p:ph type="dt" idx="10"/>
          </p:nvPr>
        </p:nvSpPr>
        <p:spPr>
          <a:xfrm>
            <a:off x="603504" y="240030"/>
            <a:ext cx="2743200" cy="240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24"/>
          <p:cNvSpPr txBox="1">
            <a:spLocks noGrp="1"/>
          </p:cNvSpPr>
          <p:nvPr>
            <p:ph type="ftr" idx="11"/>
          </p:nvPr>
        </p:nvSpPr>
        <p:spPr>
          <a:xfrm>
            <a:off x="603504" y="4670298"/>
            <a:ext cx="7941564" cy="240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24"/>
          <p:cNvSpPr txBox="1">
            <a:spLocks noGrp="1"/>
          </p:cNvSpPr>
          <p:nvPr>
            <p:ph type="sldNum" idx="12"/>
          </p:nvPr>
        </p:nvSpPr>
        <p:spPr>
          <a:xfrm>
            <a:off x="7852410" y="240030"/>
            <a:ext cx="685800" cy="240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4" name="Google Shape;374;p25"/>
          <p:cNvGrpSpPr/>
          <p:nvPr/>
        </p:nvGrpSpPr>
        <p:grpSpPr>
          <a:xfrm flipH="1">
            <a:off x="-1" y="0"/>
            <a:ext cx="9438086" cy="5139928"/>
            <a:chOff x="-417513" y="0"/>
            <a:chExt cx="12584114" cy="6853238"/>
          </a:xfrm>
        </p:grpSpPr>
        <p:sp>
          <p:nvSpPr>
            <p:cNvPr id="375" name="Google Shape;375;p25"/>
            <p:cNvSpPr/>
            <p:nvPr/>
          </p:nvSpPr>
          <p:spPr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l" t="t" r="r" b="b"/>
              <a:pathLst>
                <a:path w="813" h="1440" extrusionOk="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25"/>
            <p:cNvSpPr/>
            <p:nvPr/>
          </p:nvSpPr>
          <p:spPr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l" t="t" r="r" b="b"/>
              <a:pathLst>
                <a:path w="324" h="117" extrusionOk="0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25"/>
            <p:cNvSpPr/>
            <p:nvPr/>
          </p:nvSpPr>
          <p:spPr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l" t="t" r="r" b="b"/>
              <a:pathLst>
                <a:path w="404" h="385" extrusionOk="0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25"/>
            <p:cNvSpPr/>
            <p:nvPr/>
          </p:nvSpPr>
          <p:spPr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l" t="t" r="r" b="b"/>
              <a:pathLst>
                <a:path w="774" h="1440" extrusionOk="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25"/>
            <p:cNvSpPr/>
            <p:nvPr/>
          </p:nvSpPr>
          <p:spPr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l" t="t" r="r" b="b"/>
              <a:pathLst>
                <a:path w="203" h="77" extrusionOk="0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25"/>
            <p:cNvSpPr/>
            <p:nvPr/>
          </p:nvSpPr>
          <p:spPr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l" t="t" r="r" b="b"/>
              <a:pathLst>
                <a:path w="351" h="332" extrusionOk="0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25"/>
            <p:cNvSpPr/>
            <p:nvPr/>
          </p:nvSpPr>
          <p:spPr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l" t="t" r="r" b="b"/>
              <a:pathLst>
                <a:path w="762" h="1440" extrusionOk="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25"/>
            <p:cNvSpPr/>
            <p:nvPr/>
          </p:nvSpPr>
          <p:spPr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l" t="t" r="r" b="b"/>
              <a:pathLst>
                <a:path w="140" h="54" extrusionOk="0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25"/>
            <p:cNvSpPr/>
            <p:nvPr/>
          </p:nvSpPr>
          <p:spPr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l" t="t" r="r" b="b"/>
              <a:pathLst>
                <a:path w="321" h="302" extrusionOk="0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25"/>
            <p:cNvSpPr/>
            <p:nvPr/>
          </p:nvSpPr>
          <p:spPr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l" t="t" r="r" b="b"/>
              <a:pathLst>
                <a:path w="683" h="1440" extrusionOk="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25"/>
            <p:cNvSpPr/>
            <p:nvPr/>
          </p:nvSpPr>
          <p:spPr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l" t="t" r="r" b="b"/>
              <a:pathLst>
                <a:path w="287" h="279" extrusionOk="0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25"/>
            <p:cNvSpPr/>
            <p:nvPr/>
          </p:nvSpPr>
          <p:spPr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l" t="t" r="r" b="b"/>
              <a:pathLst>
                <a:path w="680" h="1440" extrusionOk="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25"/>
            <p:cNvSpPr/>
            <p:nvPr/>
          </p:nvSpPr>
          <p:spPr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l" t="t" r="r" b="b"/>
              <a:pathLst>
                <a:path w="250" h="242" extrusionOk="0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25"/>
            <p:cNvSpPr/>
            <p:nvPr/>
          </p:nvSpPr>
          <p:spPr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l" t="t" r="r" b="b"/>
              <a:pathLst>
                <a:path w="720" h="1440" extrusionOk="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25"/>
            <p:cNvSpPr/>
            <p:nvPr/>
          </p:nvSpPr>
          <p:spPr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l" t="t" r="r" b="b"/>
              <a:pathLst>
                <a:path w="185" h="167" extrusionOk="0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25"/>
            <p:cNvSpPr/>
            <p:nvPr/>
          </p:nvSpPr>
          <p:spPr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l" t="t" r="r" b="b"/>
              <a:pathLst>
                <a:path w="572" h="1440" extrusionOk="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 cmpd="sng">
              <a:solidFill>
                <a:schemeClr val="dk1">
                  <a:alpha val="20000"/>
                </a:schemeClr>
              </a:solidFill>
              <a:prstDash val="dashDot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25"/>
            <p:cNvSpPr/>
            <p:nvPr/>
          </p:nvSpPr>
          <p:spPr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l" t="t" r="r" b="b"/>
              <a:pathLst>
                <a:path w="620" h="1440" extrusionOk="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lg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25"/>
            <p:cNvSpPr/>
            <p:nvPr/>
          </p:nvSpPr>
          <p:spPr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l" t="t" r="r" b="b"/>
              <a:pathLst>
                <a:path w="506" h="1440" extrusionOk="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25"/>
            <p:cNvSpPr/>
            <p:nvPr/>
          </p:nvSpPr>
          <p:spPr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l" t="t" r="r" b="b"/>
              <a:pathLst>
                <a:path w="373" h="673" extrusionOk="0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25"/>
            <p:cNvSpPr/>
            <p:nvPr/>
          </p:nvSpPr>
          <p:spPr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l" t="t" r="r" b="b"/>
              <a:pathLst>
                <a:path w="45" h="174" extrusionOk="0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25"/>
            <p:cNvSpPr/>
            <p:nvPr/>
          </p:nvSpPr>
          <p:spPr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l" t="t" r="r" b="b"/>
              <a:pathLst>
                <a:path w="329" h="469" extrusionOk="0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6" name="Google Shape;396;p25"/>
          <p:cNvGrpSpPr/>
          <p:nvPr/>
        </p:nvGrpSpPr>
        <p:grpSpPr>
          <a:xfrm>
            <a:off x="5789211" y="1274692"/>
            <a:ext cx="2755857" cy="2602816"/>
            <a:chOff x="697883" y="1816768"/>
            <a:chExt cx="3674476" cy="3470421"/>
          </a:xfrm>
        </p:grpSpPr>
        <p:sp>
          <p:nvSpPr>
            <p:cNvPr id="397" name="Google Shape;397;p25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25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25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0" name="Google Shape;400;p25"/>
          <p:cNvSpPr txBox="1">
            <a:spLocks noGrp="1"/>
          </p:cNvSpPr>
          <p:nvPr>
            <p:ph type="title"/>
          </p:nvPr>
        </p:nvSpPr>
        <p:spPr>
          <a:xfrm rot="5400000">
            <a:off x="6247361" y="1370661"/>
            <a:ext cx="1842331" cy="2625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450" tIns="171450" rIns="171450" bIns="171450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EFF"/>
              </a:buClr>
              <a:buSzPts val="3000"/>
              <a:buFont typeface="Calibri"/>
              <a:buNone/>
              <a:defRPr>
                <a:solidFill>
                  <a:srgbClr val="FFFE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25"/>
          <p:cNvSpPr txBox="1">
            <a:spLocks noGrp="1"/>
          </p:cNvSpPr>
          <p:nvPr>
            <p:ph type="body" idx="1"/>
          </p:nvPr>
        </p:nvSpPr>
        <p:spPr>
          <a:xfrm rot="5400000">
            <a:off x="981305" y="219588"/>
            <a:ext cx="3942977" cy="4701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2385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500"/>
              <a:buChar char="▪"/>
              <a:defRPr/>
            </a:lvl1pPr>
            <a:lvl2pPr marL="914400" lvl="1" indent="-32385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Char char="▪"/>
              <a:defRPr/>
            </a:lvl2pPr>
            <a:lvl3pPr marL="1371600" lvl="2" indent="-32385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Char char="▪"/>
              <a:defRPr/>
            </a:lvl3pPr>
            <a:lvl4pPr marL="1828800" lvl="3" indent="-32385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Char char="▪"/>
              <a:defRPr/>
            </a:lvl4pPr>
            <a:lvl5pPr marL="2286000" lvl="4" indent="-32385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Char char="▪"/>
              <a:defRPr/>
            </a:lvl5pPr>
            <a:lvl6pPr marL="2743200" lvl="5" indent="-32385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Char char="▪"/>
              <a:defRPr/>
            </a:lvl6pPr>
            <a:lvl7pPr marL="3200400" lvl="6" indent="-32385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Char char="▪"/>
              <a:defRPr/>
            </a:lvl7pPr>
            <a:lvl8pPr marL="3657600" lvl="7" indent="-32385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Char char="▪"/>
              <a:defRPr/>
            </a:lvl8pPr>
            <a:lvl9pPr marL="4114800" lvl="8" indent="-32385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Char char="▪"/>
              <a:defRPr/>
            </a:lvl9pPr>
          </a:lstStyle>
          <a:p>
            <a:endParaRPr/>
          </a:p>
        </p:txBody>
      </p:sp>
      <p:sp>
        <p:nvSpPr>
          <p:cNvPr id="402" name="Google Shape;402;p25"/>
          <p:cNvSpPr txBox="1">
            <a:spLocks noGrp="1"/>
          </p:cNvSpPr>
          <p:nvPr>
            <p:ph type="dt" idx="10"/>
          </p:nvPr>
        </p:nvSpPr>
        <p:spPr>
          <a:xfrm>
            <a:off x="603504" y="240030"/>
            <a:ext cx="2743200" cy="240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25"/>
          <p:cNvSpPr txBox="1">
            <a:spLocks noGrp="1"/>
          </p:cNvSpPr>
          <p:nvPr>
            <p:ph type="ftr" idx="11"/>
          </p:nvPr>
        </p:nvSpPr>
        <p:spPr>
          <a:xfrm>
            <a:off x="603504" y="4670298"/>
            <a:ext cx="7941564" cy="240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04" name="Google Shape;404;p25"/>
          <p:cNvSpPr txBox="1">
            <a:spLocks noGrp="1"/>
          </p:cNvSpPr>
          <p:nvPr>
            <p:ph type="sldNum" idx="12"/>
          </p:nvPr>
        </p:nvSpPr>
        <p:spPr>
          <a:xfrm>
            <a:off x="7852410" y="240030"/>
            <a:ext cx="685800" cy="240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2" name="Google Shape;412;p27"/>
          <p:cNvGrpSpPr/>
          <p:nvPr/>
        </p:nvGrpSpPr>
        <p:grpSpPr>
          <a:xfrm>
            <a:off x="-313135" y="0"/>
            <a:ext cx="9438086" cy="5139928"/>
            <a:chOff x="-417513" y="0"/>
            <a:chExt cx="12584114" cy="6853238"/>
          </a:xfrm>
        </p:grpSpPr>
        <p:sp>
          <p:nvSpPr>
            <p:cNvPr id="413" name="Google Shape;413;p27"/>
            <p:cNvSpPr/>
            <p:nvPr/>
          </p:nvSpPr>
          <p:spPr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l" t="t" r="r" b="b"/>
              <a:pathLst>
                <a:path w="813" h="1440" extrusionOk="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27"/>
            <p:cNvSpPr/>
            <p:nvPr/>
          </p:nvSpPr>
          <p:spPr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l" t="t" r="r" b="b"/>
              <a:pathLst>
                <a:path w="324" h="117" extrusionOk="0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27"/>
            <p:cNvSpPr/>
            <p:nvPr/>
          </p:nvSpPr>
          <p:spPr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l" t="t" r="r" b="b"/>
              <a:pathLst>
                <a:path w="404" h="385" extrusionOk="0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27"/>
            <p:cNvSpPr/>
            <p:nvPr/>
          </p:nvSpPr>
          <p:spPr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l" t="t" r="r" b="b"/>
              <a:pathLst>
                <a:path w="774" h="1440" extrusionOk="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27"/>
            <p:cNvSpPr/>
            <p:nvPr/>
          </p:nvSpPr>
          <p:spPr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l" t="t" r="r" b="b"/>
              <a:pathLst>
                <a:path w="203" h="77" extrusionOk="0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27"/>
            <p:cNvSpPr/>
            <p:nvPr/>
          </p:nvSpPr>
          <p:spPr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l" t="t" r="r" b="b"/>
              <a:pathLst>
                <a:path w="351" h="332" extrusionOk="0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27"/>
            <p:cNvSpPr/>
            <p:nvPr/>
          </p:nvSpPr>
          <p:spPr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l" t="t" r="r" b="b"/>
              <a:pathLst>
                <a:path w="762" h="1440" extrusionOk="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27"/>
            <p:cNvSpPr/>
            <p:nvPr/>
          </p:nvSpPr>
          <p:spPr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l" t="t" r="r" b="b"/>
              <a:pathLst>
                <a:path w="140" h="54" extrusionOk="0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27"/>
            <p:cNvSpPr/>
            <p:nvPr/>
          </p:nvSpPr>
          <p:spPr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l" t="t" r="r" b="b"/>
              <a:pathLst>
                <a:path w="321" h="302" extrusionOk="0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27"/>
            <p:cNvSpPr/>
            <p:nvPr/>
          </p:nvSpPr>
          <p:spPr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l" t="t" r="r" b="b"/>
              <a:pathLst>
                <a:path w="683" h="1440" extrusionOk="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27"/>
            <p:cNvSpPr/>
            <p:nvPr/>
          </p:nvSpPr>
          <p:spPr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l" t="t" r="r" b="b"/>
              <a:pathLst>
                <a:path w="287" h="279" extrusionOk="0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27"/>
            <p:cNvSpPr/>
            <p:nvPr/>
          </p:nvSpPr>
          <p:spPr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l" t="t" r="r" b="b"/>
              <a:pathLst>
                <a:path w="680" h="1440" extrusionOk="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27"/>
            <p:cNvSpPr/>
            <p:nvPr/>
          </p:nvSpPr>
          <p:spPr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l" t="t" r="r" b="b"/>
              <a:pathLst>
                <a:path w="250" h="242" extrusionOk="0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27"/>
            <p:cNvSpPr/>
            <p:nvPr/>
          </p:nvSpPr>
          <p:spPr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l" t="t" r="r" b="b"/>
              <a:pathLst>
                <a:path w="720" h="1440" extrusionOk="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27"/>
            <p:cNvSpPr/>
            <p:nvPr/>
          </p:nvSpPr>
          <p:spPr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l" t="t" r="r" b="b"/>
              <a:pathLst>
                <a:path w="185" h="167" extrusionOk="0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27"/>
            <p:cNvSpPr/>
            <p:nvPr/>
          </p:nvSpPr>
          <p:spPr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l" t="t" r="r" b="b"/>
              <a:pathLst>
                <a:path w="572" h="1440" extrusionOk="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 cmpd="sng">
              <a:solidFill>
                <a:schemeClr val="lt1">
                  <a:alpha val="20000"/>
                </a:schemeClr>
              </a:solidFill>
              <a:prstDash val="dashDot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27"/>
            <p:cNvSpPr/>
            <p:nvPr/>
          </p:nvSpPr>
          <p:spPr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l" t="t" r="r" b="b"/>
              <a:pathLst>
                <a:path w="620" h="1440" extrusionOk="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lg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27"/>
            <p:cNvSpPr/>
            <p:nvPr/>
          </p:nvSpPr>
          <p:spPr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l" t="t" r="r" b="b"/>
              <a:pathLst>
                <a:path w="506" h="1440" extrusionOk="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27"/>
            <p:cNvSpPr/>
            <p:nvPr/>
          </p:nvSpPr>
          <p:spPr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l" t="t" r="r" b="b"/>
              <a:pathLst>
                <a:path w="373" h="673" extrusionOk="0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27"/>
            <p:cNvSpPr/>
            <p:nvPr/>
          </p:nvSpPr>
          <p:spPr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l" t="t" r="r" b="b"/>
              <a:pathLst>
                <a:path w="45" h="174" extrusionOk="0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27"/>
            <p:cNvSpPr/>
            <p:nvPr/>
          </p:nvSpPr>
          <p:spPr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l" t="t" r="r" b="b"/>
              <a:pathLst>
                <a:path w="329" h="469" extrusionOk="0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4" name="Google Shape;434;p27"/>
          <p:cNvGrpSpPr/>
          <p:nvPr/>
        </p:nvGrpSpPr>
        <p:grpSpPr>
          <a:xfrm>
            <a:off x="600108" y="1274692"/>
            <a:ext cx="2755857" cy="2602816"/>
            <a:chOff x="697883" y="1816768"/>
            <a:chExt cx="3674476" cy="3470421"/>
          </a:xfrm>
        </p:grpSpPr>
        <p:sp>
          <p:nvSpPr>
            <p:cNvPr id="435" name="Google Shape;435;p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27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27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38" name="Google Shape;438;p27"/>
          <p:cNvSpPr txBox="1">
            <a:spLocks noGrp="1"/>
          </p:cNvSpPr>
          <p:nvPr>
            <p:ph type="title"/>
          </p:nvPr>
        </p:nvSpPr>
        <p:spPr>
          <a:xfrm>
            <a:off x="666473" y="1762444"/>
            <a:ext cx="2624234" cy="1842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450" tIns="171450" rIns="171450" bIns="171450" anchor="ctr" anchorCtr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EFF"/>
              </a:buClr>
              <a:buSzPts val="3000"/>
              <a:buFont typeface="Calibri"/>
              <a:buNone/>
              <a:defRPr>
                <a:solidFill>
                  <a:srgbClr val="FFFE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39" name="Google Shape;439;p27"/>
          <p:cNvSpPr txBox="1">
            <a:spLocks noGrp="1"/>
          </p:cNvSpPr>
          <p:nvPr>
            <p:ph type="body" idx="1"/>
          </p:nvPr>
        </p:nvSpPr>
        <p:spPr>
          <a:xfrm>
            <a:off x="3838835" y="602389"/>
            <a:ext cx="4711405" cy="3936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lvl="0" indent="-32385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500"/>
              <a:buChar char="▪"/>
              <a:defRPr/>
            </a:lvl1pPr>
            <a:lvl2pPr marL="914400" lvl="1" indent="-32385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Char char="▪"/>
              <a:defRPr/>
            </a:lvl2pPr>
            <a:lvl3pPr marL="1371600" lvl="2" indent="-32385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Char char="▪"/>
              <a:defRPr/>
            </a:lvl3pPr>
            <a:lvl4pPr marL="1828800" lvl="3" indent="-32385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Char char="▪"/>
              <a:defRPr/>
            </a:lvl4pPr>
            <a:lvl5pPr marL="2286000" lvl="4" indent="-32385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Char char="▪"/>
              <a:defRPr/>
            </a:lvl5pPr>
            <a:lvl6pPr marL="2743200" lvl="5" indent="-32385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Char char="▪"/>
              <a:defRPr/>
            </a:lvl6pPr>
            <a:lvl7pPr marL="3200400" lvl="6" indent="-32385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Char char="▪"/>
              <a:defRPr/>
            </a:lvl7pPr>
            <a:lvl8pPr marL="3657600" lvl="7" indent="-32385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Char char="▪"/>
              <a:defRPr/>
            </a:lvl8pPr>
            <a:lvl9pPr marL="4114800" lvl="8" indent="-32385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Char char="▪"/>
              <a:defRPr/>
            </a:lvl9pPr>
          </a:lstStyle>
          <a:p>
            <a:endParaRPr/>
          </a:p>
        </p:txBody>
      </p:sp>
      <p:sp>
        <p:nvSpPr>
          <p:cNvPr id="440" name="Google Shape;440;p27"/>
          <p:cNvSpPr txBox="1">
            <a:spLocks noGrp="1"/>
          </p:cNvSpPr>
          <p:nvPr>
            <p:ph type="dt" idx="10"/>
          </p:nvPr>
        </p:nvSpPr>
        <p:spPr>
          <a:xfrm>
            <a:off x="603504" y="240030"/>
            <a:ext cx="2743200" cy="240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41" name="Google Shape;441;p27"/>
          <p:cNvSpPr txBox="1">
            <a:spLocks noGrp="1"/>
          </p:cNvSpPr>
          <p:nvPr>
            <p:ph type="ftr" idx="11"/>
          </p:nvPr>
        </p:nvSpPr>
        <p:spPr>
          <a:xfrm>
            <a:off x="603504" y="4670298"/>
            <a:ext cx="7941564" cy="240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42" name="Google Shape;442;p27"/>
          <p:cNvSpPr txBox="1">
            <a:spLocks noGrp="1"/>
          </p:cNvSpPr>
          <p:nvPr>
            <p:ph type="sldNum" idx="12"/>
          </p:nvPr>
        </p:nvSpPr>
        <p:spPr>
          <a:xfrm>
            <a:off x="7852410" y="240030"/>
            <a:ext cx="685800" cy="240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68371" y="1768793"/>
            <a:ext cx="2624000" cy="1842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450" tIns="171450" rIns="171450" bIns="171450" anchor="ctr" anchorCtr="0">
            <a:noAutofit/>
          </a:bodyPr>
          <a:lstStyle>
            <a:lvl1pPr marR="0" lvl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076237" y="596039"/>
            <a:ext cx="4462527" cy="3942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23850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914400" marR="0" lvl="1" indent="-31115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1371600" marR="0" lvl="2" indent="-3048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▪"/>
              <a:defRPr sz="11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1828800" marR="0" lvl="3" indent="-2921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▪"/>
              <a:defRPr sz="9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2286000" marR="0" lvl="4" indent="-2921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▪"/>
              <a:defRPr sz="9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2743200" marR="0" lvl="5" indent="-2921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▪"/>
              <a:defRPr sz="9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3200400" marR="0" lvl="6" indent="-2921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▪"/>
              <a:defRPr sz="9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3657600" marR="0" lvl="7" indent="-2921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▪"/>
              <a:defRPr sz="9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4114800" marR="0" lvl="8" indent="-2921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▪"/>
              <a:defRPr sz="9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03504" y="240030"/>
            <a:ext cx="2743200" cy="240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603504" y="4670298"/>
            <a:ext cx="7941564" cy="240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7852410" y="240030"/>
            <a:ext cx="685800" cy="240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6"/>
          <p:cNvSpPr txBox="1">
            <a:spLocks noGrp="1"/>
          </p:cNvSpPr>
          <p:nvPr>
            <p:ph type="title"/>
          </p:nvPr>
        </p:nvSpPr>
        <p:spPr>
          <a:xfrm>
            <a:off x="668371" y="1768793"/>
            <a:ext cx="2624000" cy="1842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450" tIns="171450" rIns="171450" bIns="171450" anchor="ctr" anchorCtr="0">
            <a:noAutofit/>
          </a:bodyPr>
          <a:lstStyle>
            <a:lvl1pPr marR="0" lvl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  <a:defRPr sz="3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7" name="Google Shape;407;p26"/>
          <p:cNvSpPr txBox="1">
            <a:spLocks noGrp="1"/>
          </p:cNvSpPr>
          <p:nvPr>
            <p:ph type="body" idx="1"/>
          </p:nvPr>
        </p:nvSpPr>
        <p:spPr>
          <a:xfrm>
            <a:off x="4076237" y="596039"/>
            <a:ext cx="4462527" cy="3942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23850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1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914400" marR="0" lvl="1" indent="-31115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▪"/>
              <a:defRPr sz="12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1371600" marR="0" lvl="2" indent="-3048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▪"/>
              <a:defRPr sz="11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1828800" marR="0" lvl="3" indent="-2921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▪"/>
              <a:defRPr sz="9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2286000" marR="0" lvl="4" indent="-2921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▪"/>
              <a:defRPr sz="9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2743200" marR="0" lvl="5" indent="-2921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▪"/>
              <a:defRPr sz="9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3200400" marR="0" lvl="6" indent="-2921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▪"/>
              <a:defRPr sz="9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3657600" marR="0" lvl="7" indent="-2921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▪"/>
              <a:defRPr sz="9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4114800" marR="0" lvl="8" indent="-2921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▪"/>
              <a:defRPr sz="9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408" name="Google Shape;408;p26"/>
          <p:cNvSpPr txBox="1">
            <a:spLocks noGrp="1"/>
          </p:cNvSpPr>
          <p:nvPr>
            <p:ph type="dt" idx="10"/>
          </p:nvPr>
        </p:nvSpPr>
        <p:spPr>
          <a:xfrm>
            <a:off x="603504" y="240030"/>
            <a:ext cx="2743200" cy="240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409" name="Google Shape;409;p26"/>
          <p:cNvSpPr txBox="1">
            <a:spLocks noGrp="1"/>
          </p:cNvSpPr>
          <p:nvPr>
            <p:ph type="ftr" idx="11"/>
          </p:nvPr>
        </p:nvSpPr>
        <p:spPr>
          <a:xfrm>
            <a:off x="603504" y="4670298"/>
            <a:ext cx="7941564" cy="240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410" name="Google Shape;410;p26"/>
          <p:cNvSpPr txBox="1">
            <a:spLocks noGrp="1"/>
          </p:cNvSpPr>
          <p:nvPr>
            <p:ph type="sldNum" idx="12"/>
          </p:nvPr>
        </p:nvSpPr>
        <p:spPr>
          <a:xfrm>
            <a:off x="7852410" y="240030"/>
            <a:ext cx="685800" cy="240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6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cmathoer.wordpress.com/vm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pcmathoer.wordpress.com/base-10-manipulative/" TargetMode="Externa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youtu.be/5lNzCTsAhIM" TargetMode="External"/><Relationship Id="rId5" Type="http://schemas.openxmlformats.org/officeDocument/2006/relationships/image" Target="../media/image41.png"/><Relationship Id="rId4" Type="http://schemas.openxmlformats.org/officeDocument/2006/relationships/hyperlink" Target="https://www.youtube.com/embed/5lNzCTsAhIM?rel=0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youtu.be/PgFb6EdJtXk" TargetMode="External"/><Relationship Id="rId5" Type="http://schemas.openxmlformats.org/officeDocument/2006/relationships/image" Target="../media/image47.png"/><Relationship Id="rId4" Type="http://schemas.openxmlformats.org/officeDocument/2006/relationships/hyperlink" Target="https://www.youtube.com/embed/PgFb6EdJtXk?rel=0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png"/><Relationship Id="rId4" Type="http://schemas.openxmlformats.org/officeDocument/2006/relationships/image" Target="../media/image2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jAk4PqMQn59eOa30nSCiPAi60Ow8yJf0BIkOrEniN8o/view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5" Type="http://schemas.openxmlformats.org/officeDocument/2006/relationships/image" Target="../media/image25.jpg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yopenmath.com/" TargetMode="External"/><Relationship Id="rId3" Type="http://schemas.openxmlformats.org/officeDocument/2006/relationships/hyperlink" Target="https://docs.google.com/document/d/1jAk4PqMQn59eOa30nSCiPAi60Ow8yJf0BIkOrEniN8o/view" TargetMode="External"/><Relationship Id="rId7" Type="http://schemas.openxmlformats.org/officeDocument/2006/relationships/hyperlink" Target="https://moer.maricopa.edu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color-blindness.com/coblis-color-blindness-simulator/" TargetMode="External"/><Relationship Id="rId11" Type="http://schemas.openxmlformats.org/officeDocument/2006/relationships/image" Target="../media/image25.jpg"/><Relationship Id="rId5" Type="http://schemas.openxmlformats.org/officeDocument/2006/relationships/hyperlink" Target="http://www.color-blindness.com/" TargetMode="External"/><Relationship Id="rId10" Type="http://schemas.openxmlformats.org/officeDocument/2006/relationships/image" Target="../media/image54.png"/><Relationship Id="rId4" Type="http://schemas.openxmlformats.org/officeDocument/2006/relationships/hyperlink" Target="https://pcmathoer.wordpress.com/" TargetMode="External"/><Relationship Id="rId9" Type="http://schemas.openxmlformats.org/officeDocument/2006/relationships/hyperlink" Target="https://www.youtube.com/c/Mathispower4u/playlists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presentation/d/1BNhGrrSdVTsDgaIb-SsbRPkGz3H2-SzQqtSdeZQ-gp4/view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1.png"/><Relationship Id="rId7" Type="http://schemas.openxmlformats.org/officeDocument/2006/relationships/image" Target="../media/image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gccaz.edu/" TargetMode="External"/><Relationship Id="rId5" Type="http://schemas.openxmlformats.org/officeDocument/2006/relationships/image" Target="../media/image2.png"/><Relationship Id="rId4" Type="http://schemas.openxmlformats.org/officeDocument/2006/relationships/hyperlink" Target="https://www.phoenixcollege.edu/" TargetMode="External"/><Relationship Id="rId9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Frank.Marfai@Phoenixcollege.edu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png"/><Relationship Id="rId5" Type="http://schemas.openxmlformats.org/officeDocument/2006/relationships/image" Target="../media/image25.jpg"/><Relationship Id="rId4" Type="http://schemas.openxmlformats.org/officeDocument/2006/relationships/hyperlink" Target="https://www.youtube.com/watch?v=pn6qMAEqizQ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hyperlink" Target="https://drive.google.com/file/d/11uT3pW9AsKerdfphHnHFaw2bCPuQHFZK/view?usp=sharing" TargetMode="External"/><Relationship Id="rId7" Type="http://schemas.openxmlformats.org/officeDocument/2006/relationships/hyperlink" Target="https://pcmathoer.wordpress.com/vm/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png"/><Relationship Id="rId5" Type="http://schemas.openxmlformats.org/officeDocument/2006/relationships/hyperlink" Target="https://drive.google.com/file/d/1g2M10LGNnBpBjPqGok69sJz8WOhYL2Nw/view?usp=sharing" TargetMode="External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Frank.Marfai@Phoenixcollege.edu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png"/><Relationship Id="rId5" Type="http://schemas.openxmlformats.org/officeDocument/2006/relationships/image" Target="../media/image25.jpg"/><Relationship Id="rId4" Type="http://schemas.openxmlformats.org/officeDocument/2006/relationships/hyperlink" Target="https://www.youtube.com/watch?v=pn6qMAEqizQ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4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presentation/d/1X65Y_-wVTf5V8kn17VaXVjDymz8tqMJJISYzf-wuDnI/edit?usp=sharin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png"/><Relationship Id="rId5" Type="http://schemas.openxmlformats.org/officeDocument/2006/relationships/hyperlink" Target="http://www.youtube.com/watch?v=T_M-kzcTl4A" TargetMode="External"/><Relationship Id="rId4" Type="http://schemas.openxmlformats.org/officeDocument/2006/relationships/hyperlink" Target="https://smile.amazon.com/You-Were-Fraction-Math-Fun/dp/140484791X/ref=sr_1_1?keywords=If+you+were+a+fraction&amp;qid=1569613272&amp;sr=8-1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5" Type="http://schemas.openxmlformats.org/officeDocument/2006/relationships/hyperlink" Target="https://smile.amazon.com/Silly-Sports-Goofy-Games-Grades/dp/1879097567" TargetMode="External"/><Relationship Id="rId4" Type="http://schemas.openxmlformats.org/officeDocument/2006/relationships/hyperlink" Target="https://www.barnesandnoble.com/w/silly-sports-goofy-games-spencer-kagan/1029381559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28"/>
          <p:cNvSpPr txBox="1">
            <a:spLocks noGrp="1"/>
          </p:cNvSpPr>
          <p:nvPr>
            <p:ph type="ctrTitle"/>
          </p:nvPr>
        </p:nvSpPr>
        <p:spPr>
          <a:xfrm>
            <a:off x="1319427" y="1556628"/>
            <a:ext cx="6509936" cy="1311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450" tIns="171450" rIns="171450" bIns="0" anchor="b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EFF"/>
              </a:buClr>
              <a:buSzPts val="4100"/>
              <a:buFont typeface="Calibri"/>
              <a:buNone/>
            </a:pPr>
            <a:r>
              <a:rPr lang="en" sz="3300" dirty="0"/>
              <a:t>Collaborating to Create OER Courses for Future Teachers</a:t>
            </a:r>
            <a:endParaRPr sz="3300" dirty="0"/>
          </a:p>
        </p:txBody>
      </p:sp>
      <p:sp>
        <p:nvSpPr>
          <p:cNvPr id="448" name="Google Shape;448;p28"/>
          <p:cNvSpPr txBox="1">
            <a:spLocks noGrp="1"/>
          </p:cNvSpPr>
          <p:nvPr>
            <p:ph type="subTitle" idx="1"/>
          </p:nvPr>
        </p:nvSpPr>
        <p:spPr>
          <a:xfrm>
            <a:off x="1319465" y="3103943"/>
            <a:ext cx="6504975" cy="992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0" rIns="68575" bIns="342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endParaRPr sz="1100"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n" sz="1100" dirty="0"/>
              <a:t>Marcia Corby</a:t>
            </a:r>
            <a:endParaRPr sz="1100"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n" sz="1100" dirty="0"/>
              <a:t>Krysten </a:t>
            </a:r>
            <a:r>
              <a:rPr lang="en" sz="1100" dirty="0" err="1"/>
              <a:t>Pampel</a:t>
            </a:r>
            <a:r>
              <a:rPr lang="en" sz="1100" dirty="0"/>
              <a:t>, PhD</a:t>
            </a:r>
            <a:endParaRPr sz="11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" sz="1100" dirty="0"/>
              <a:t>Frank </a:t>
            </a:r>
            <a:r>
              <a:rPr lang="en" sz="1100" dirty="0" err="1"/>
              <a:t>Marfai</a:t>
            </a:r>
            <a:r>
              <a:rPr lang="en" sz="1100" dirty="0"/>
              <a:t>, PhD</a:t>
            </a:r>
            <a:endParaRPr sz="11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37"/>
          <p:cNvSpPr txBox="1">
            <a:spLocks noGrp="1"/>
          </p:cNvSpPr>
          <p:nvPr>
            <p:ph type="title"/>
          </p:nvPr>
        </p:nvSpPr>
        <p:spPr>
          <a:xfrm>
            <a:off x="2513112" y="1869873"/>
            <a:ext cx="4117800" cy="1266900"/>
          </a:xfrm>
          <a:prstGeom prst="rect">
            <a:avLst/>
          </a:prstGeom>
        </p:spPr>
        <p:txBody>
          <a:bodyPr spcFirstLastPara="1" wrap="square" lIns="171450" tIns="171450" rIns="17145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And then there were Virtual Manipulatives...</a:t>
            </a:r>
            <a:endParaRPr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38"/>
          <p:cNvSpPr txBox="1">
            <a:spLocks noGrp="1"/>
          </p:cNvSpPr>
          <p:nvPr>
            <p:ph type="title"/>
          </p:nvPr>
        </p:nvSpPr>
        <p:spPr>
          <a:xfrm>
            <a:off x="790706" y="2091375"/>
            <a:ext cx="2428425" cy="960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2700"/>
              <a:buFont typeface="Century Gothic"/>
              <a:buNone/>
            </a:pPr>
            <a:r>
              <a:rPr lang="en" sz="1900" dirty="0">
                <a:solidFill>
                  <a:srgbClr val="FFFFFF"/>
                </a:solidFill>
              </a:rPr>
              <a:t>Meet the Project Team</a:t>
            </a:r>
            <a:endParaRPr sz="1900" dirty="0">
              <a:solidFill>
                <a:srgbClr val="FFFFFF"/>
              </a:solidFill>
            </a:endParaRPr>
          </a:p>
        </p:txBody>
      </p:sp>
      <p:pic>
        <p:nvPicPr>
          <p:cNvPr id="557" name="Google Shape;557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09268" y="1072879"/>
            <a:ext cx="3636169" cy="2727127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38"/>
          <p:cNvSpPr txBox="1"/>
          <p:nvPr/>
        </p:nvSpPr>
        <p:spPr>
          <a:xfrm>
            <a:off x="1869150" y="4366050"/>
            <a:ext cx="61740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Bottom Row: Bill Meacham, Frank Marfai, Marcia Corby, Joe Sueyoshi</a:t>
            </a:r>
            <a:endParaRPr sz="14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59" name="Google Shape;559;p38"/>
          <p:cNvSpPr txBox="1"/>
          <p:nvPr/>
        </p:nvSpPr>
        <p:spPr>
          <a:xfrm>
            <a:off x="1378675" y="4026175"/>
            <a:ext cx="73542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Top row: Deborah </a:t>
            </a:r>
            <a:r>
              <a:rPr lang="en" sz="1400" b="0" i="0" u="none" strike="noStrike" cap="none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Ermoian</a:t>
            </a:r>
            <a:r>
              <a:rPr lang="en" sz="14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James Sousa, Marianna </a:t>
            </a:r>
            <a:r>
              <a:rPr lang="en" sz="1400" b="0" i="0" u="none" strike="noStrike" cap="none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McClymonds</a:t>
            </a:r>
            <a:r>
              <a:rPr lang="en" sz="14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Minerva </a:t>
            </a:r>
            <a:r>
              <a:rPr lang="en" sz="1400" b="0" i="0" u="none" strike="noStrike" cap="none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Pargas</a:t>
            </a:r>
            <a:endParaRPr sz="1400" b="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5" name="Google Shape;565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39180" y="2836526"/>
            <a:ext cx="2182118" cy="2182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3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3626783" y="2683594"/>
            <a:ext cx="3113550" cy="2335050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Google Shape;567;p39"/>
          <p:cNvSpPr txBox="1">
            <a:spLocks noGrp="1"/>
          </p:cNvSpPr>
          <p:nvPr>
            <p:ph type="title"/>
          </p:nvPr>
        </p:nvSpPr>
        <p:spPr>
          <a:xfrm>
            <a:off x="666473" y="1762444"/>
            <a:ext cx="2624175" cy="18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2700"/>
              <a:buFont typeface="Century Gothic"/>
              <a:buNone/>
            </a:pPr>
            <a:r>
              <a:rPr lang="en" sz="2200" dirty="0"/>
              <a:t>Developing Cuisenaire Rods</a:t>
            </a:r>
            <a:endParaRPr sz="2200" dirty="0"/>
          </a:p>
        </p:txBody>
      </p:sp>
      <p:pic>
        <p:nvPicPr>
          <p:cNvPr id="568" name="Google Shape;568;p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20146" y="1697480"/>
            <a:ext cx="2004761" cy="2638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3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02801" y="1010174"/>
            <a:ext cx="3809937" cy="229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3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705165" y="210137"/>
            <a:ext cx="1278846" cy="9591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" name="Google Shape;576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33965" y="1446111"/>
            <a:ext cx="2351831" cy="2351831"/>
          </a:xfrm>
          <a:prstGeom prst="rect">
            <a:avLst/>
          </a:prstGeom>
          <a:noFill/>
          <a:ln>
            <a:noFill/>
          </a:ln>
        </p:spPr>
      </p:pic>
      <p:sp>
        <p:nvSpPr>
          <p:cNvPr id="577" name="Google Shape;577;p40"/>
          <p:cNvSpPr txBox="1"/>
          <p:nvPr/>
        </p:nvSpPr>
        <p:spPr>
          <a:xfrm>
            <a:off x="274259" y="297624"/>
            <a:ext cx="7635621" cy="18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2700"/>
              <a:buFont typeface="Century Gothic"/>
              <a:buNone/>
            </a:pPr>
            <a:r>
              <a:rPr lang="en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Integer Chips- Evolution of   the Virtual Manipulative</a:t>
            </a:r>
            <a:endParaRPr sz="1100" dirty="0"/>
          </a:p>
        </p:txBody>
      </p:sp>
      <p:pic>
        <p:nvPicPr>
          <p:cNvPr id="578" name="Google Shape;578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23782" y="1483090"/>
            <a:ext cx="1647956" cy="1175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23782" y="2937900"/>
            <a:ext cx="1899281" cy="1401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4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85522" y="2777752"/>
            <a:ext cx="3248444" cy="2369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4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545184" y="836449"/>
            <a:ext cx="3219211" cy="2369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4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705165" y="210137"/>
            <a:ext cx="1278846" cy="9591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41"/>
          <p:cNvSpPr txBox="1">
            <a:spLocks noGrp="1"/>
          </p:cNvSpPr>
          <p:nvPr>
            <p:ph type="title"/>
          </p:nvPr>
        </p:nvSpPr>
        <p:spPr>
          <a:xfrm>
            <a:off x="666473" y="1762444"/>
            <a:ext cx="2624234" cy="1842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450" tIns="171450" rIns="171450" bIns="171450" anchor="ctr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EFF"/>
              </a:buClr>
              <a:buSzPts val="3000"/>
              <a:buFont typeface="Calibri"/>
              <a:buNone/>
            </a:pPr>
            <a:r>
              <a:rPr lang="en" sz="2000" dirty="0"/>
              <a:t>Virtual Manipulatives (Click on Image to access the site)</a:t>
            </a:r>
            <a:br>
              <a:rPr lang="en" sz="2000" dirty="0"/>
            </a:br>
            <a:endParaRPr sz="2000" dirty="0"/>
          </a:p>
        </p:txBody>
      </p:sp>
      <p:pic>
        <p:nvPicPr>
          <p:cNvPr id="588" name="Google Shape;588;p41">
            <a:hlinkClick r:id="rId3"/>
          </p:cNvPr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3838575" y="874490"/>
            <a:ext cx="4711303" cy="3392138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Google Shape;589;p41"/>
          <p:cNvSpPr txBox="1"/>
          <p:nvPr/>
        </p:nvSpPr>
        <p:spPr>
          <a:xfrm>
            <a:off x="2879050" y="4287600"/>
            <a:ext cx="57459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sng" dirty="0">
                <a:solidFill>
                  <a:schemeClr val="hlink"/>
                </a:solidFill>
                <a:latin typeface="Rockwell"/>
                <a:ea typeface="Rockwell"/>
                <a:cs typeface="Rockwell"/>
                <a:sym typeface="Rockwell"/>
                <a:hlinkClick r:id="rId5"/>
              </a:rPr>
              <a:t>https://pcmathoer.wordpress.com/base-10-manipulative/</a:t>
            </a:r>
            <a:r>
              <a:rPr lang="en" sz="1600" dirty="0">
                <a:solidFill>
                  <a:srgbClr val="0000FF"/>
                </a:solidFill>
                <a:latin typeface="Rockwell"/>
                <a:ea typeface="Rockwell"/>
                <a:cs typeface="Rockwell"/>
                <a:sym typeface="Rockwell"/>
              </a:rPr>
              <a:t> </a:t>
            </a:r>
            <a:endParaRPr sz="1600" dirty="0">
              <a:solidFill>
                <a:srgbClr val="0000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" name="Google Shape;594;p42" descr="Screen Shot 2017-01-18 at 6.42.21 A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6822" y="106313"/>
            <a:ext cx="8422658" cy="81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42" descr="Screen Shot 2017-01-18 at 6.42.48 AM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8760" y="796158"/>
            <a:ext cx="7418782" cy="3531476"/>
          </a:xfrm>
          <a:prstGeom prst="rect">
            <a:avLst/>
          </a:prstGeom>
          <a:noFill/>
          <a:ln>
            <a:noFill/>
          </a:ln>
        </p:spPr>
      </p:pic>
      <p:sp>
        <p:nvSpPr>
          <p:cNvPr id="596" name="Google Shape;596;p42"/>
          <p:cNvSpPr/>
          <p:nvPr/>
        </p:nvSpPr>
        <p:spPr>
          <a:xfrm>
            <a:off x="191585" y="1907628"/>
            <a:ext cx="6358988" cy="2916621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597" name="Google Shape;597;p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76200" y="1615383"/>
            <a:ext cx="4702237" cy="3528117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Google Shape;598;p42"/>
          <p:cNvSpPr txBox="1"/>
          <p:nvPr/>
        </p:nvSpPr>
        <p:spPr>
          <a:xfrm>
            <a:off x="6224111" y="3610304"/>
            <a:ext cx="2822028" cy="484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 dirty="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Subtrahend – The number you are “taking away”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99" name="Google Shape;599;p42"/>
          <p:cNvCxnSpPr/>
          <p:nvPr/>
        </p:nvCxnSpPr>
        <p:spPr>
          <a:xfrm rot="10800000">
            <a:off x="5540161" y="3481753"/>
            <a:ext cx="538276" cy="263770"/>
          </a:xfrm>
          <a:prstGeom prst="straightConnector1">
            <a:avLst/>
          </a:prstGeom>
          <a:noFill/>
          <a:ln w="63500" cap="flat" cmpd="sng">
            <a:solidFill>
              <a:schemeClr val="accent5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00" name="Google Shape;600;p42"/>
          <p:cNvCxnSpPr/>
          <p:nvPr/>
        </p:nvCxnSpPr>
        <p:spPr>
          <a:xfrm rot="10800000" flipH="1">
            <a:off x="6171482" y="2899643"/>
            <a:ext cx="633765" cy="710662"/>
          </a:xfrm>
          <a:prstGeom prst="straightConnector1">
            <a:avLst/>
          </a:prstGeom>
          <a:noFill/>
          <a:ln w="63500" cap="flat" cmpd="sng">
            <a:solidFill>
              <a:schemeClr val="accent5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5" name="Google Shape;605;p43" descr="Screen Shot 2017-01-18 at 6.42.21 A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6822" y="106313"/>
            <a:ext cx="8422658" cy="81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43" descr="Screen Shot 2017-01-18 at 6.43.15 AM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2185" y="1036831"/>
            <a:ext cx="8462344" cy="3229591"/>
          </a:xfrm>
          <a:prstGeom prst="rect">
            <a:avLst/>
          </a:prstGeom>
          <a:noFill/>
          <a:ln>
            <a:noFill/>
          </a:ln>
        </p:spPr>
      </p:pic>
      <p:sp>
        <p:nvSpPr>
          <p:cNvPr id="607" name="Google Shape;607;p43"/>
          <p:cNvSpPr/>
          <p:nvPr/>
        </p:nvSpPr>
        <p:spPr>
          <a:xfrm>
            <a:off x="326822" y="925538"/>
            <a:ext cx="7206427" cy="3340883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608" name="Google Shape;608;p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66092" y="811321"/>
            <a:ext cx="5805776" cy="42372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4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614" name="Google Shape;614;p44"/>
          <p:cNvSpPr/>
          <p:nvPr/>
        </p:nvSpPr>
        <p:spPr>
          <a:xfrm rot="-263873">
            <a:off x="222204" y="769688"/>
            <a:ext cx="5473934" cy="3816366"/>
          </a:xfrm>
          <a:custGeom>
            <a:avLst/>
            <a:gdLst/>
            <a:ahLst/>
            <a:cxnLst/>
            <a:rect l="l" t="t" r="r" b="b"/>
            <a:pathLst>
              <a:path w="7817532" h="5450297" extrusionOk="0">
                <a:moveTo>
                  <a:pt x="36549" y="2751085"/>
                </a:moveTo>
                <a:cubicBezTo>
                  <a:pt x="-281221" y="925127"/>
                  <a:pt x="1526121" y="-147339"/>
                  <a:pt x="3396884" y="16410"/>
                </a:cubicBezTo>
                <a:cubicBezTo>
                  <a:pt x="5267647" y="180159"/>
                  <a:pt x="7817532" y="1453184"/>
                  <a:pt x="7817532" y="3383382"/>
                </a:cubicBezTo>
                <a:cubicBezTo>
                  <a:pt x="7700800" y="5342763"/>
                  <a:pt x="5024455" y="5532775"/>
                  <a:pt x="3727624" y="5427392"/>
                </a:cubicBezTo>
                <a:cubicBezTo>
                  <a:pt x="2430794" y="5322009"/>
                  <a:pt x="354319" y="4577043"/>
                  <a:pt x="36549" y="27510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615" name="Google Shape;615;p44"/>
          <p:cNvSpPr/>
          <p:nvPr/>
        </p:nvSpPr>
        <p:spPr>
          <a:xfrm rot="-2700000">
            <a:off x="2665906" y="-464680"/>
            <a:ext cx="6762524" cy="6025401"/>
          </a:xfrm>
          <a:custGeom>
            <a:avLst/>
            <a:gdLst/>
            <a:ahLst/>
            <a:cxnLst/>
            <a:rect l="l" t="t" r="r" b="b"/>
            <a:pathLst>
              <a:path w="9016699" h="8033868" extrusionOk="0">
                <a:moveTo>
                  <a:pt x="6078066" y="782055"/>
                </a:moveTo>
                <a:lnTo>
                  <a:pt x="8705208" y="3409197"/>
                </a:lnTo>
                <a:lnTo>
                  <a:pt x="8793057" y="3617452"/>
                </a:lnTo>
                <a:cubicBezTo>
                  <a:pt x="8935615" y="3988374"/>
                  <a:pt x="9016699" y="4381324"/>
                  <a:pt x="9016699" y="4793120"/>
                </a:cubicBezTo>
                <a:cubicBezTo>
                  <a:pt x="9008675" y="4960329"/>
                  <a:pt x="8989449" y="5120121"/>
                  <a:pt x="8960084" y="5272709"/>
                </a:cubicBezTo>
                <a:lnTo>
                  <a:pt x="8920563" y="5444162"/>
                </a:lnTo>
                <a:lnTo>
                  <a:pt x="6620466" y="7744259"/>
                </a:lnTo>
                <a:lnTo>
                  <a:pt x="6480006" y="7795347"/>
                </a:lnTo>
                <a:cubicBezTo>
                  <a:pt x="5726471" y="8035167"/>
                  <a:pt x="4953020" y="8083925"/>
                  <a:pt x="4389696" y="7987178"/>
                </a:cubicBezTo>
                <a:cubicBezTo>
                  <a:pt x="4014146" y="7922680"/>
                  <a:pt x="3559510" y="7740111"/>
                  <a:pt x="3086984" y="7466023"/>
                </a:cubicBezTo>
                <a:lnTo>
                  <a:pt x="3024300" y="7426965"/>
                </a:lnTo>
                <a:lnTo>
                  <a:pt x="519567" y="4922232"/>
                </a:lnTo>
                <a:lnTo>
                  <a:pt x="419495" y="4733719"/>
                </a:lnTo>
                <a:cubicBezTo>
                  <a:pt x="181303" y="4258474"/>
                  <a:pt x="28977" y="3756361"/>
                  <a:pt x="3514" y="3245168"/>
                </a:cubicBezTo>
                <a:cubicBezTo>
                  <a:pt x="-112889" y="908287"/>
                  <a:pt x="2691131" y="-221884"/>
                  <a:pt x="4193329" y="36108"/>
                </a:cubicBezTo>
                <a:cubicBezTo>
                  <a:pt x="4662766" y="116730"/>
                  <a:pt x="5309837" y="354143"/>
                  <a:pt x="5977677" y="72290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616" name="Google Shape;616;p44"/>
          <p:cNvSpPr txBox="1">
            <a:spLocks noGrp="1"/>
          </p:cNvSpPr>
          <p:nvPr>
            <p:ph type="title"/>
          </p:nvPr>
        </p:nvSpPr>
        <p:spPr>
          <a:xfrm>
            <a:off x="810187" y="2420251"/>
            <a:ext cx="1831420" cy="1842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450" tIns="171450" rIns="171450" bIns="171450" anchor="ctr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EFF"/>
              </a:buClr>
              <a:buSzPts val="2400"/>
              <a:buFont typeface="Calibri"/>
              <a:buNone/>
            </a:pPr>
            <a:r>
              <a:rPr lang="en" sz="2400" dirty="0"/>
              <a:t>MOER questions that support VM</a:t>
            </a:r>
            <a:endParaRPr sz="1100" dirty="0"/>
          </a:p>
        </p:txBody>
      </p:sp>
      <p:pic>
        <p:nvPicPr>
          <p:cNvPr id="617" name="Google Shape;617;p4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171000" y="771758"/>
            <a:ext cx="5752335" cy="377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286804">
            <a:off x="572991" y="387724"/>
            <a:ext cx="2305813" cy="1831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4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624" name="Google Shape;624;p45"/>
          <p:cNvSpPr/>
          <p:nvPr/>
        </p:nvSpPr>
        <p:spPr>
          <a:xfrm rot="-263873">
            <a:off x="222204" y="769688"/>
            <a:ext cx="5473934" cy="3816366"/>
          </a:xfrm>
          <a:custGeom>
            <a:avLst/>
            <a:gdLst/>
            <a:ahLst/>
            <a:cxnLst/>
            <a:rect l="l" t="t" r="r" b="b"/>
            <a:pathLst>
              <a:path w="7817532" h="5450297" extrusionOk="0">
                <a:moveTo>
                  <a:pt x="36549" y="2751085"/>
                </a:moveTo>
                <a:cubicBezTo>
                  <a:pt x="-281221" y="925127"/>
                  <a:pt x="1526121" y="-147339"/>
                  <a:pt x="3396884" y="16410"/>
                </a:cubicBezTo>
                <a:cubicBezTo>
                  <a:pt x="5267647" y="180159"/>
                  <a:pt x="7817532" y="1453184"/>
                  <a:pt x="7817532" y="3383382"/>
                </a:cubicBezTo>
                <a:cubicBezTo>
                  <a:pt x="7700800" y="5342763"/>
                  <a:pt x="5024455" y="5532775"/>
                  <a:pt x="3727624" y="5427392"/>
                </a:cubicBezTo>
                <a:cubicBezTo>
                  <a:pt x="2430794" y="5322009"/>
                  <a:pt x="354319" y="4577043"/>
                  <a:pt x="36549" y="27510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625" name="Google Shape;625;p45"/>
          <p:cNvSpPr/>
          <p:nvPr/>
        </p:nvSpPr>
        <p:spPr>
          <a:xfrm rot="-2700000">
            <a:off x="2665906" y="-464680"/>
            <a:ext cx="6762524" cy="6025401"/>
          </a:xfrm>
          <a:custGeom>
            <a:avLst/>
            <a:gdLst/>
            <a:ahLst/>
            <a:cxnLst/>
            <a:rect l="l" t="t" r="r" b="b"/>
            <a:pathLst>
              <a:path w="9016699" h="8033868" extrusionOk="0">
                <a:moveTo>
                  <a:pt x="6078066" y="782055"/>
                </a:moveTo>
                <a:lnTo>
                  <a:pt x="8705208" y="3409197"/>
                </a:lnTo>
                <a:lnTo>
                  <a:pt x="8793057" y="3617452"/>
                </a:lnTo>
                <a:cubicBezTo>
                  <a:pt x="8935615" y="3988374"/>
                  <a:pt x="9016699" y="4381324"/>
                  <a:pt x="9016699" y="4793120"/>
                </a:cubicBezTo>
                <a:cubicBezTo>
                  <a:pt x="9008675" y="4960329"/>
                  <a:pt x="8989449" y="5120121"/>
                  <a:pt x="8960084" y="5272709"/>
                </a:cubicBezTo>
                <a:lnTo>
                  <a:pt x="8920563" y="5444162"/>
                </a:lnTo>
                <a:lnTo>
                  <a:pt x="6620466" y="7744259"/>
                </a:lnTo>
                <a:lnTo>
                  <a:pt x="6480006" y="7795347"/>
                </a:lnTo>
                <a:cubicBezTo>
                  <a:pt x="5726471" y="8035167"/>
                  <a:pt x="4953020" y="8083925"/>
                  <a:pt x="4389696" y="7987178"/>
                </a:cubicBezTo>
                <a:cubicBezTo>
                  <a:pt x="4014146" y="7922680"/>
                  <a:pt x="3559510" y="7740111"/>
                  <a:pt x="3086984" y="7466023"/>
                </a:cubicBezTo>
                <a:lnTo>
                  <a:pt x="3024300" y="7426965"/>
                </a:lnTo>
                <a:lnTo>
                  <a:pt x="519567" y="4922232"/>
                </a:lnTo>
                <a:lnTo>
                  <a:pt x="419495" y="4733719"/>
                </a:lnTo>
                <a:cubicBezTo>
                  <a:pt x="181303" y="4258474"/>
                  <a:pt x="28977" y="3756361"/>
                  <a:pt x="3514" y="3245168"/>
                </a:cubicBezTo>
                <a:cubicBezTo>
                  <a:pt x="-112889" y="908287"/>
                  <a:pt x="2691131" y="-221884"/>
                  <a:pt x="4193329" y="36108"/>
                </a:cubicBezTo>
                <a:cubicBezTo>
                  <a:pt x="4662766" y="116730"/>
                  <a:pt x="5309837" y="354143"/>
                  <a:pt x="5977677" y="72290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626" name="Google Shape;626;p45"/>
          <p:cNvSpPr txBox="1">
            <a:spLocks noGrp="1"/>
          </p:cNvSpPr>
          <p:nvPr>
            <p:ph type="title"/>
          </p:nvPr>
        </p:nvSpPr>
        <p:spPr>
          <a:xfrm>
            <a:off x="857716" y="2399020"/>
            <a:ext cx="1831420" cy="1842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450" tIns="171450" rIns="171450" bIns="171450" anchor="ctr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EFF"/>
              </a:buClr>
              <a:buSzPts val="2400"/>
              <a:buFont typeface="Calibri"/>
              <a:buNone/>
            </a:pPr>
            <a:r>
              <a:rPr lang="en" sz="2400" dirty="0"/>
              <a:t>MOER questions that support VM</a:t>
            </a:r>
            <a:endParaRPr sz="1100" dirty="0"/>
          </a:p>
        </p:txBody>
      </p:sp>
      <p:pic>
        <p:nvPicPr>
          <p:cNvPr id="627" name="Google Shape;627;p4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202269" y="1037459"/>
            <a:ext cx="5691709" cy="3203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700015">
            <a:off x="439116" y="464801"/>
            <a:ext cx="2668622" cy="16716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46"/>
          <p:cNvSpPr txBox="1">
            <a:spLocks noGrp="1"/>
          </p:cNvSpPr>
          <p:nvPr>
            <p:ph type="title"/>
          </p:nvPr>
        </p:nvSpPr>
        <p:spPr>
          <a:xfrm>
            <a:off x="666473" y="1762444"/>
            <a:ext cx="2624175" cy="18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2700"/>
              <a:buFont typeface="Century Gothic"/>
              <a:buNone/>
            </a:pPr>
            <a:r>
              <a:rPr lang="en" sz="2000" dirty="0"/>
              <a:t>Using The Integer Chips Virtual Manipulative</a:t>
            </a:r>
            <a:endParaRPr sz="2000" dirty="0"/>
          </a:p>
        </p:txBody>
      </p:sp>
      <p:pic>
        <p:nvPicPr>
          <p:cNvPr id="635" name="Google Shape;635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05165" y="210137"/>
            <a:ext cx="1278846" cy="959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p46">
            <a:hlinkClick r:id="rId4"/>
          </p:cNvPr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3599095" y="1192908"/>
            <a:ext cx="4567200" cy="3291900"/>
          </a:xfrm>
          <a:prstGeom prst="rect">
            <a:avLst/>
          </a:prstGeom>
          <a:noFill/>
          <a:ln>
            <a:noFill/>
          </a:ln>
        </p:spPr>
      </p:pic>
      <p:sp>
        <p:nvSpPr>
          <p:cNvPr id="637" name="Google Shape;637;p46"/>
          <p:cNvSpPr txBox="1"/>
          <p:nvPr/>
        </p:nvSpPr>
        <p:spPr>
          <a:xfrm>
            <a:off x="3599100" y="4546100"/>
            <a:ext cx="3729900" cy="5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1600" dirty="0">
                <a:solidFill>
                  <a:srgbClr val="0000FF"/>
                </a:solidFill>
                <a:uFill>
                  <a:noFill/>
                </a:u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https://youtu.be/5lNzCTsAhIM</a:t>
            </a:r>
            <a:endParaRPr sz="1600" dirty="0">
              <a:solidFill>
                <a:srgbClr val="0000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9"/>
          <p:cNvSpPr txBox="1">
            <a:spLocks noGrp="1"/>
          </p:cNvSpPr>
          <p:nvPr>
            <p:ph type="title"/>
          </p:nvPr>
        </p:nvSpPr>
        <p:spPr>
          <a:xfrm>
            <a:off x="666473" y="1762444"/>
            <a:ext cx="2624234" cy="1842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450" tIns="171450" rIns="171450" bIns="171450" anchor="ctr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EFF"/>
              </a:buClr>
              <a:buSzPts val="3000"/>
              <a:buFont typeface="Calibri"/>
              <a:buNone/>
            </a:pPr>
            <a:r>
              <a:rPr lang="en" sz="3400"/>
              <a:t>Agenda</a:t>
            </a:r>
            <a:endParaRPr sz="3400"/>
          </a:p>
        </p:txBody>
      </p:sp>
      <p:sp>
        <p:nvSpPr>
          <p:cNvPr id="454" name="Google Shape;454;p29"/>
          <p:cNvSpPr txBox="1">
            <a:spLocks noGrp="1"/>
          </p:cNvSpPr>
          <p:nvPr>
            <p:ph type="body" idx="1"/>
          </p:nvPr>
        </p:nvSpPr>
        <p:spPr>
          <a:xfrm>
            <a:off x="3838835" y="602389"/>
            <a:ext cx="4711405" cy="3936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177800" lvl="0" indent="-1778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600"/>
              <a:buChar char="▪"/>
            </a:pPr>
            <a:r>
              <a:rPr lang="en" sz="2400" dirty="0"/>
              <a:t>A tale of saving money…</a:t>
            </a:r>
            <a:endParaRPr sz="1100" dirty="0"/>
          </a:p>
          <a:p>
            <a:pPr marL="177800" lvl="0" indent="-177800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2600"/>
              <a:buChar char="▪"/>
            </a:pPr>
            <a:r>
              <a:rPr lang="en" sz="2400" dirty="0"/>
              <a:t>Interactive Notebooks</a:t>
            </a:r>
            <a:endParaRPr sz="1100" dirty="0"/>
          </a:p>
          <a:p>
            <a:pPr marL="177800" lvl="0" indent="-177800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2600"/>
              <a:buChar char="▪"/>
            </a:pPr>
            <a:r>
              <a:rPr lang="en" sz="2400" dirty="0"/>
              <a:t>Building the Beast</a:t>
            </a:r>
            <a:endParaRPr sz="1100" dirty="0"/>
          </a:p>
          <a:p>
            <a:pPr marL="177800" lvl="0" indent="-177800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2600"/>
              <a:buChar char="▪"/>
            </a:pPr>
            <a:r>
              <a:rPr lang="en" sz="2400" dirty="0"/>
              <a:t>Brain Break!</a:t>
            </a:r>
            <a:endParaRPr sz="1100" dirty="0"/>
          </a:p>
          <a:p>
            <a:pPr marL="177800" lvl="0" indent="-177800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2600"/>
              <a:buChar char="▪"/>
            </a:pPr>
            <a:r>
              <a:rPr lang="en" sz="2400" dirty="0"/>
              <a:t>Lightboards…</a:t>
            </a:r>
            <a:endParaRPr sz="1100" dirty="0"/>
          </a:p>
          <a:p>
            <a:pPr marL="177800" lvl="0" indent="-177800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2600"/>
              <a:buChar char="▪"/>
            </a:pPr>
            <a:r>
              <a:rPr lang="en" sz="2400" dirty="0"/>
              <a:t>Virtual Manipulatives</a:t>
            </a:r>
            <a:endParaRPr sz="1100" dirty="0"/>
          </a:p>
          <a:p>
            <a:pPr marL="177800" lvl="0" indent="-177800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2600"/>
              <a:buChar char="▪"/>
            </a:pPr>
            <a:r>
              <a:rPr lang="en" sz="2400" dirty="0"/>
              <a:t>How you can get involved!</a:t>
            </a:r>
            <a:endParaRPr sz="1100" dirty="0"/>
          </a:p>
          <a:p>
            <a:pPr marL="177800" lvl="0" indent="-88900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</a:pPr>
            <a:endParaRPr sz="11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47"/>
          <p:cNvSpPr txBox="1">
            <a:spLocks noGrp="1"/>
          </p:cNvSpPr>
          <p:nvPr>
            <p:ph type="title"/>
          </p:nvPr>
        </p:nvSpPr>
        <p:spPr>
          <a:xfrm>
            <a:off x="413700" y="1733925"/>
            <a:ext cx="3002700" cy="18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450" tIns="171450" rIns="171450" bIns="171450" anchor="ctr" anchorCtr="0">
            <a:noAutofit/>
          </a:bodyPr>
          <a:lstStyle/>
          <a:p>
            <a:pPr marL="177800" lvl="0" indent="-177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▪"/>
            </a:pPr>
            <a:r>
              <a:rPr lang="en" sz="1800" dirty="0">
                <a:solidFill>
                  <a:srgbClr val="FFFFFE"/>
                </a:solidFill>
              </a:rPr>
              <a:t>How do we create meaningful assignments that are done from a distance and allow students to interact with the V.M.?</a:t>
            </a:r>
            <a:endParaRPr sz="2000" dirty="0"/>
          </a:p>
        </p:txBody>
      </p:sp>
      <p:sp>
        <p:nvSpPr>
          <p:cNvPr id="644" name="Google Shape;644;p47"/>
          <p:cNvSpPr txBox="1">
            <a:spLocks noGrp="1"/>
          </p:cNvSpPr>
          <p:nvPr>
            <p:ph type="body" idx="1"/>
          </p:nvPr>
        </p:nvSpPr>
        <p:spPr>
          <a:xfrm>
            <a:off x="3838835" y="602389"/>
            <a:ext cx="4711500" cy="393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</a:pPr>
            <a:endParaRPr sz="1100"/>
          </a:p>
        </p:txBody>
      </p:sp>
      <p:pic>
        <p:nvPicPr>
          <p:cNvPr id="645" name="Google Shape;645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86667" y="339337"/>
            <a:ext cx="1229925" cy="122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" name="Google Shape;646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38835" y="2808829"/>
            <a:ext cx="3153343" cy="2242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p4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38838" y="114300"/>
            <a:ext cx="3734780" cy="26945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48"/>
          <p:cNvSpPr txBox="1">
            <a:spLocks noGrp="1"/>
          </p:cNvSpPr>
          <p:nvPr>
            <p:ph type="title"/>
          </p:nvPr>
        </p:nvSpPr>
        <p:spPr>
          <a:xfrm>
            <a:off x="666473" y="1762444"/>
            <a:ext cx="2624175" cy="18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450" tIns="171450" rIns="171450" bIns="171450" anchor="ctr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2000" dirty="0"/>
              <a:t>Getting Students to Interact with the Virtual Manipulatives</a:t>
            </a:r>
            <a:endParaRPr sz="2000" dirty="0"/>
          </a:p>
        </p:txBody>
      </p:sp>
      <p:sp>
        <p:nvSpPr>
          <p:cNvPr id="654" name="Google Shape;654;p48"/>
          <p:cNvSpPr txBox="1">
            <a:spLocks noGrp="1"/>
          </p:cNvSpPr>
          <p:nvPr>
            <p:ph type="body" idx="1"/>
          </p:nvPr>
        </p:nvSpPr>
        <p:spPr>
          <a:xfrm>
            <a:off x="3838835" y="602389"/>
            <a:ext cx="4711500" cy="393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</a:pPr>
            <a:endParaRPr sz="1100"/>
          </a:p>
        </p:txBody>
      </p:sp>
      <p:pic>
        <p:nvPicPr>
          <p:cNvPr id="655" name="Google Shape;655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86667" y="339337"/>
            <a:ext cx="1229925" cy="122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Google Shape;656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65469" y="697856"/>
            <a:ext cx="5144494" cy="36586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2" name="Google Shape;662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63458" y="1273230"/>
            <a:ext cx="3494502" cy="2787445"/>
          </a:xfrm>
          <a:prstGeom prst="rect">
            <a:avLst/>
          </a:prstGeom>
          <a:noFill/>
          <a:ln>
            <a:noFill/>
          </a:ln>
        </p:spPr>
      </p:pic>
      <p:sp>
        <p:nvSpPr>
          <p:cNvPr id="663" name="Google Shape;663;p49"/>
          <p:cNvSpPr txBox="1"/>
          <p:nvPr/>
        </p:nvSpPr>
        <p:spPr>
          <a:xfrm>
            <a:off x="757043" y="4099091"/>
            <a:ext cx="7587544" cy="1055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254000" marR="0" lvl="0" indent="-254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▪"/>
            </a:pPr>
            <a:r>
              <a:rPr lang="en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Information from Pilot</a:t>
            </a:r>
            <a:endParaRPr sz="1100" dirty="0"/>
          </a:p>
          <a:p>
            <a:pPr marL="254000" marR="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54000" marR="0" lvl="0" indent="-254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▪"/>
            </a:pPr>
            <a:r>
              <a:rPr lang="en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Refinements made to the Virtual Manipulatives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4" name="Google Shape;664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01620" y="2852617"/>
            <a:ext cx="2004591" cy="2004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Google Shape;665;p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04118" y="1531609"/>
            <a:ext cx="2002092" cy="1023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p4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05165" y="210137"/>
            <a:ext cx="1278846" cy="959136"/>
          </a:xfrm>
          <a:prstGeom prst="rect">
            <a:avLst/>
          </a:prstGeom>
          <a:noFill/>
          <a:ln>
            <a:noFill/>
          </a:ln>
        </p:spPr>
      </p:pic>
      <p:sp>
        <p:nvSpPr>
          <p:cNvPr id="667" name="Google Shape;667;p49"/>
          <p:cNvSpPr txBox="1"/>
          <p:nvPr/>
        </p:nvSpPr>
        <p:spPr>
          <a:xfrm>
            <a:off x="809386" y="293272"/>
            <a:ext cx="6683850" cy="960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2700"/>
              <a:buFont typeface="Century Gothic"/>
              <a:buNone/>
            </a:pPr>
            <a:r>
              <a:rPr lang="en" sz="2700" b="0" i="0" u="none" strike="noStrike" cap="none" dirty="0">
                <a:solidFill>
                  <a:srgbClr val="168DB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Fraction Circles-Evolution of 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2700"/>
              <a:buFont typeface="Century Gothic"/>
              <a:buNone/>
            </a:pPr>
            <a:r>
              <a:rPr lang="en" sz="2700" b="0" i="0" u="none" strike="noStrike" cap="none" dirty="0">
                <a:solidFill>
                  <a:srgbClr val="168DB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Virtual Manipulative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3" name="Google Shape;673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05165" y="210137"/>
            <a:ext cx="1278846" cy="959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Google Shape;674;p50">
            <a:hlinkClick r:id="rId4"/>
          </p:cNvPr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 r="29484"/>
          <a:stretch/>
        </p:blipFill>
        <p:spPr>
          <a:xfrm>
            <a:off x="3996091" y="1169273"/>
            <a:ext cx="4080140" cy="3172950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p50"/>
          <p:cNvSpPr txBox="1"/>
          <p:nvPr/>
        </p:nvSpPr>
        <p:spPr>
          <a:xfrm>
            <a:off x="1207604" y="1953039"/>
            <a:ext cx="138548" cy="2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6" name="Google Shape;676;p50"/>
          <p:cNvSpPr txBox="1">
            <a:spLocks noGrp="1"/>
          </p:cNvSpPr>
          <p:nvPr>
            <p:ph type="title"/>
          </p:nvPr>
        </p:nvSpPr>
        <p:spPr>
          <a:xfrm>
            <a:off x="666473" y="1762444"/>
            <a:ext cx="2624175" cy="18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2700"/>
              <a:buFont typeface="Century Gothic"/>
              <a:buNone/>
            </a:pPr>
            <a:r>
              <a:rPr lang="en" sz="1900" dirty="0"/>
              <a:t>Using The Fraction Circles Virtual Manipulative</a:t>
            </a:r>
            <a:endParaRPr sz="1900" dirty="0"/>
          </a:p>
        </p:txBody>
      </p:sp>
      <p:sp>
        <p:nvSpPr>
          <p:cNvPr id="677" name="Google Shape;677;p50"/>
          <p:cNvSpPr txBox="1"/>
          <p:nvPr/>
        </p:nvSpPr>
        <p:spPr>
          <a:xfrm>
            <a:off x="4204252" y="4562061"/>
            <a:ext cx="3852256" cy="715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0" i="0" strike="noStrike" cap="none" dirty="0">
                <a:solidFill>
                  <a:srgbClr val="0000FF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https://youtu.be/PgFb6EdJtXk</a:t>
            </a:r>
            <a:r>
              <a:rPr lang="en" sz="1600" b="0" i="0" strike="noStrike" cap="none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2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1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51"/>
          <p:cNvSpPr txBox="1"/>
          <p:nvPr/>
        </p:nvSpPr>
        <p:spPr>
          <a:xfrm>
            <a:off x="252851" y="143977"/>
            <a:ext cx="6256628" cy="333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2700"/>
              <a:buFont typeface="Century Gothic"/>
              <a:buNone/>
            </a:pPr>
            <a:r>
              <a:rPr lang="en" sz="2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Assessed Manipulatives</a:t>
            </a:r>
            <a:endParaRPr sz="1100" dirty="0"/>
          </a:p>
        </p:txBody>
      </p:sp>
      <p:pic>
        <p:nvPicPr>
          <p:cNvPr id="683" name="Google Shape;683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09952" y="1278294"/>
            <a:ext cx="2734877" cy="354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0255" y="1428750"/>
            <a:ext cx="3778394" cy="3392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p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42820" y="1438981"/>
            <a:ext cx="3388685" cy="3382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p5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36448" y="2372095"/>
            <a:ext cx="3785892" cy="2783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" name="Google Shape;687;p5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705165" y="210137"/>
            <a:ext cx="1278846" cy="959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p5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242373" y="1913099"/>
            <a:ext cx="3441026" cy="224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3" name="Google Shape;693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84903" y="1428750"/>
            <a:ext cx="4039463" cy="3029597"/>
          </a:xfrm>
          <a:prstGeom prst="rect">
            <a:avLst/>
          </a:prstGeom>
          <a:noFill/>
          <a:ln>
            <a:noFill/>
          </a:ln>
        </p:spPr>
      </p:pic>
      <p:sp>
        <p:nvSpPr>
          <p:cNvPr id="694" name="Google Shape;694;p52"/>
          <p:cNvSpPr txBox="1"/>
          <p:nvPr/>
        </p:nvSpPr>
        <p:spPr>
          <a:xfrm>
            <a:off x="633699" y="4627825"/>
            <a:ext cx="7890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Students from  Mathematics for Educators class using the Virtual Manipulatives… ☺</a:t>
            </a:r>
            <a:endParaRPr sz="1400" b="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95" name="Google Shape;695;p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05165" y="210137"/>
            <a:ext cx="1278846" cy="959136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Google Shape;696;p52"/>
          <p:cNvSpPr txBox="1"/>
          <p:nvPr/>
        </p:nvSpPr>
        <p:spPr>
          <a:xfrm>
            <a:off x="751472" y="489281"/>
            <a:ext cx="6953693" cy="677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2700"/>
              <a:buFont typeface="Century Gothic"/>
              <a:buNone/>
            </a:pPr>
            <a:r>
              <a:rPr lang="en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 OER resource for students</a:t>
            </a:r>
            <a:endParaRPr sz="11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53"/>
          <p:cNvSpPr txBox="1"/>
          <p:nvPr/>
        </p:nvSpPr>
        <p:spPr>
          <a:xfrm>
            <a:off x="751472" y="489281"/>
            <a:ext cx="6953693" cy="677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2700"/>
              <a:buFont typeface="Century Gothic"/>
              <a:buNone/>
            </a:pPr>
            <a:r>
              <a:rPr lang="en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 OER resource for students and faculty</a:t>
            </a:r>
            <a:endParaRPr sz="1100" dirty="0"/>
          </a:p>
        </p:txBody>
      </p:sp>
      <p:pic>
        <p:nvPicPr>
          <p:cNvPr id="703" name="Google Shape;703;p53"/>
          <p:cNvPicPr preferRelativeResize="0"/>
          <p:nvPr/>
        </p:nvPicPr>
        <p:blipFill rotWithShape="1">
          <a:blip r:embed="rId3">
            <a:alphaModFix/>
          </a:blip>
          <a:srcRect t="16991"/>
          <a:stretch/>
        </p:blipFill>
        <p:spPr>
          <a:xfrm>
            <a:off x="751472" y="1445688"/>
            <a:ext cx="2716240" cy="280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05165" y="210137"/>
            <a:ext cx="1278846" cy="959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5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28318" y="1550194"/>
            <a:ext cx="3971725" cy="2591339"/>
          </a:xfrm>
          <a:prstGeom prst="rect">
            <a:avLst/>
          </a:prstGeom>
          <a:noFill/>
          <a:ln>
            <a:noFill/>
          </a:ln>
        </p:spPr>
      </p:pic>
      <p:sp>
        <p:nvSpPr>
          <p:cNvPr id="706" name="Google Shape;706;p53"/>
          <p:cNvSpPr txBox="1"/>
          <p:nvPr/>
        </p:nvSpPr>
        <p:spPr>
          <a:xfrm>
            <a:off x="1084072" y="4783925"/>
            <a:ext cx="6953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Winner of 2018-2019 Phoenix College Innovation of the Year award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54"/>
          <p:cNvSpPr txBox="1"/>
          <p:nvPr/>
        </p:nvSpPr>
        <p:spPr>
          <a:xfrm>
            <a:off x="864750" y="744750"/>
            <a:ext cx="7909500" cy="43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/>
          </a:p>
          <a:p>
            <a:pPr marL="254000" marR="0" lvl="0" indent="-254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▪"/>
            </a:pPr>
            <a:r>
              <a:rPr lang="en" dirty="0"/>
              <a:t>Hands On Manipulative Exploration Assignments: </a:t>
            </a:r>
            <a:r>
              <a:rPr lang="en" u="sng" dirty="0">
                <a:solidFill>
                  <a:schemeClr val="hlink"/>
                </a:solidFill>
                <a:hlinkClick r:id="rId3"/>
              </a:rPr>
              <a:t>Handout</a:t>
            </a:r>
            <a:endParaRPr sz="200" dirty="0"/>
          </a:p>
          <a:p>
            <a:pPr marL="8890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2" name="Google Shape;712;p54"/>
          <p:cNvPicPr preferRelativeResize="0"/>
          <p:nvPr/>
        </p:nvPicPr>
        <p:blipFill rotWithShape="1">
          <a:blip r:embed="rId4">
            <a:alphaModFix/>
          </a:blip>
          <a:srcRect t="16991"/>
          <a:stretch/>
        </p:blipFill>
        <p:spPr>
          <a:xfrm>
            <a:off x="6055277" y="1556750"/>
            <a:ext cx="2612100" cy="269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3" name="Google Shape;713;p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48450" y="237224"/>
            <a:ext cx="1328400" cy="996300"/>
          </a:xfrm>
          <a:prstGeom prst="rect">
            <a:avLst/>
          </a:prstGeom>
          <a:noFill/>
          <a:ln>
            <a:noFill/>
          </a:ln>
        </p:spPr>
      </p:pic>
      <p:sp>
        <p:nvSpPr>
          <p:cNvPr id="714" name="Google Shape;714;p54"/>
          <p:cNvSpPr/>
          <p:nvPr/>
        </p:nvSpPr>
        <p:spPr>
          <a:xfrm>
            <a:off x="864741" y="321525"/>
            <a:ext cx="69087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/>
              <a:t>Want to get started using the VM? </a:t>
            </a:r>
            <a:endParaRPr sz="1100" dirty="0"/>
          </a:p>
        </p:txBody>
      </p:sp>
      <p:pic>
        <p:nvPicPr>
          <p:cNvPr id="715" name="Google Shape;715;p54">
            <a:hlinkClick r:id="rId3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43850" y="1476350"/>
            <a:ext cx="4350175" cy="28538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55"/>
          <p:cNvSpPr txBox="1"/>
          <p:nvPr/>
        </p:nvSpPr>
        <p:spPr>
          <a:xfrm>
            <a:off x="864750" y="744750"/>
            <a:ext cx="7909500" cy="43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/>
          </a:p>
          <a:p>
            <a:pPr marL="254000" marR="0" lvl="0" indent="-254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▪"/>
            </a:pPr>
            <a:r>
              <a:rPr lang="en" dirty="0"/>
              <a:t>Hands On Manipulative Exploration Assignments: </a:t>
            </a:r>
            <a:r>
              <a:rPr lang="en" u="sng" dirty="0">
                <a:solidFill>
                  <a:schemeClr val="hlink"/>
                </a:solidFill>
                <a:hlinkClick r:id="rId3"/>
              </a:rPr>
              <a:t>Handout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200" dirty="0"/>
          </a:p>
          <a:p>
            <a:pPr marL="254000" marR="0" lvl="0" indent="-254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▪"/>
            </a:pPr>
            <a:r>
              <a:rPr lang="en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Virtual manipulatives</a:t>
            </a:r>
            <a:r>
              <a:rPr lang="en" sz="1100" dirty="0"/>
              <a:t>: </a:t>
            </a:r>
            <a:r>
              <a:rPr lang="en" sz="1400" b="0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https://pcmathoer.wordpress.com/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200" dirty="0"/>
          </a:p>
          <a:p>
            <a:pPr marL="254000" marR="0" lvl="0" indent="-254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▪"/>
            </a:pPr>
            <a:r>
              <a:rPr lang="en" sz="1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Colblindor</a:t>
            </a:r>
            <a:r>
              <a:rPr lang="en" dirty="0"/>
              <a:t>: </a:t>
            </a:r>
            <a:r>
              <a:rPr lang="en" sz="1400" b="0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http://www.color-blindness.com/</a:t>
            </a:r>
            <a:r>
              <a:rPr lang="en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en" sz="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900" b="0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https://www.color-blindness.com/coblis-color-blindness-simulator/</a:t>
            </a:r>
            <a:r>
              <a:rPr lang="en" sz="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200" dirty="0"/>
          </a:p>
          <a:p>
            <a:pPr marL="254000" marR="0" lvl="0" indent="-254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▪"/>
            </a:pPr>
            <a:r>
              <a:rPr lang="en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MOER: </a:t>
            </a:r>
            <a:r>
              <a:rPr lang="en" u="sng" dirty="0">
                <a:solidFill>
                  <a:schemeClr val="hlink"/>
                </a:solidFill>
                <a:hlinkClick r:id="rId7"/>
              </a:rPr>
              <a:t>https://moer.maricopa.edu</a:t>
            </a:r>
            <a:r>
              <a:rPr lang="en" dirty="0">
                <a:solidFill>
                  <a:schemeClr val="dk1"/>
                </a:solidFill>
              </a:rPr>
              <a:t> </a:t>
            </a:r>
            <a:endParaRPr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200" dirty="0">
              <a:solidFill>
                <a:schemeClr val="dk1"/>
              </a:solidFill>
            </a:endParaRPr>
          </a:p>
          <a:p>
            <a:pPr marL="254000" marR="0" lvl="0" indent="-254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▪"/>
            </a:pPr>
            <a:r>
              <a:rPr lang="en" sz="1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MyOpenMath</a:t>
            </a:r>
            <a:r>
              <a:rPr lang="en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en" dirty="0"/>
              <a:t> </a:t>
            </a:r>
            <a:r>
              <a:rPr lang="en" sz="1400" b="0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8"/>
              </a:rPr>
              <a:t>https://www.myopenmath.com/</a:t>
            </a:r>
            <a:r>
              <a:rPr lang="en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200" dirty="0"/>
          </a:p>
          <a:p>
            <a:pPr marL="254000" marR="0" lvl="0" indent="-254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▪"/>
            </a:pPr>
            <a:r>
              <a:rPr lang="en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MathisPower4U - Virtual Manipulatives </a:t>
            </a:r>
            <a:r>
              <a:rPr lang="en" dirty="0"/>
              <a:t>&amp; </a:t>
            </a:r>
            <a:r>
              <a:rPr lang="en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Number Sense </a:t>
            </a:r>
            <a:r>
              <a:rPr lang="en" dirty="0"/>
              <a:t>P</a:t>
            </a:r>
            <a:r>
              <a:rPr lang="en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laylists </a:t>
            </a:r>
            <a:br>
              <a:rPr lang="en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400" b="0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9"/>
              </a:rPr>
              <a:t>https://www.youtube.com/c/Mathispower4u/playlists</a:t>
            </a:r>
            <a:r>
              <a:rPr lang="en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200" dirty="0"/>
          </a:p>
          <a:p>
            <a:pPr marL="254000" marR="0" lvl="0" indent="-254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▪"/>
            </a:pPr>
            <a:r>
              <a:rPr lang="en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Special thanks to:</a:t>
            </a:r>
            <a:br>
              <a:rPr lang="en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Our colleagues at Phoenix College, Scottsdale Community</a:t>
            </a:r>
            <a:r>
              <a:rPr lang="en" dirty="0"/>
              <a:t> </a:t>
            </a:r>
            <a:r>
              <a:rPr lang="en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College, Glendale Community</a:t>
            </a:r>
            <a:r>
              <a:rPr lang="en" dirty="0"/>
              <a:t> </a:t>
            </a:r>
            <a:r>
              <a:rPr lang="en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College, and Mesa</a:t>
            </a:r>
            <a:r>
              <a:rPr lang="en" dirty="0"/>
              <a:t> </a:t>
            </a:r>
            <a:r>
              <a:rPr lang="en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Community College who have helped continue to support</a:t>
            </a:r>
            <a:r>
              <a:rPr lang="en" dirty="0"/>
              <a:t> </a:t>
            </a:r>
            <a:r>
              <a:rPr lang="en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collaborative endeavor.</a:t>
            </a:r>
            <a:endParaRPr sz="1100" dirty="0"/>
          </a:p>
          <a:p>
            <a:pPr marL="254000" marR="0" lvl="0" indent="-165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54000" marR="0" lvl="0" indent="-165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1" name="Google Shape;721;p55"/>
          <p:cNvPicPr preferRelativeResize="0"/>
          <p:nvPr/>
        </p:nvPicPr>
        <p:blipFill rotWithShape="1">
          <a:blip r:embed="rId10">
            <a:alphaModFix/>
          </a:blip>
          <a:srcRect t="16991"/>
          <a:stretch/>
        </p:blipFill>
        <p:spPr>
          <a:xfrm>
            <a:off x="6412152" y="1342125"/>
            <a:ext cx="2612100" cy="269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2" name="Google Shape;722;p5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548450" y="237224"/>
            <a:ext cx="1328400" cy="996300"/>
          </a:xfrm>
          <a:prstGeom prst="rect">
            <a:avLst/>
          </a:prstGeom>
          <a:noFill/>
          <a:ln>
            <a:noFill/>
          </a:ln>
        </p:spPr>
      </p:pic>
      <p:sp>
        <p:nvSpPr>
          <p:cNvPr id="723" name="Google Shape;723;p55"/>
          <p:cNvSpPr/>
          <p:nvPr/>
        </p:nvSpPr>
        <p:spPr>
          <a:xfrm>
            <a:off x="864758" y="321528"/>
            <a:ext cx="3290985" cy="530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Resources….</a:t>
            </a:r>
            <a:endParaRPr sz="11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56"/>
          <p:cNvSpPr txBox="1">
            <a:spLocks noGrp="1"/>
          </p:cNvSpPr>
          <p:nvPr>
            <p:ph type="title"/>
          </p:nvPr>
        </p:nvSpPr>
        <p:spPr>
          <a:xfrm>
            <a:off x="666751" y="1772936"/>
            <a:ext cx="2625600" cy="18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EFF"/>
              </a:buClr>
              <a:buSzPts val="3000"/>
              <a:buFont typeface="Calibri"/>
              <a:buNone/>
            </a:pPr>
            <a:r>
              <a:rPr lang="en" sz="1800"/>
              <a:t>How you can get involved!</a:t>
            </a:r>
            <a:endParaRPr sz="1800"/>
          </a:p>
        </p:txBody>
      </p:sp>
      <p:sp>
        <p:nvSpPr>
          <p:cNvPr id="729" name="Google Shape;729;p56"/>
          <p:cNvSpPr txBox="1">
            <a:spLocks noGrp="1"/>
          </p:cNvSpPr>
          <p:nvPr>
            <p:ph type="body" idx="1"/>
          </p:nvPr>
        </p:nvSpPr>
        <p:spPr>
          <a:xfrm>
            <a:off x="3511237" y="249906"/>
            <a:ext cx="4698900" cy="5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lang="en" sz="2100" dirty="0"/>
              <a:t>COPY THE COURSES</a:t>
            </a:r>
            <a:endParaRPr sz="1100" dirty="0"/>
          </a:p>
        </p:txBody>
      </p:sp>
      <p:sp>
        <p:nvSpPr>
          <p:cNvPr id="730" name="Google Shape;730;p56"/>
          <p:cNvSpPr txBox="1">
            <a:spLocks noGrp="1"/>
          </p:cNvSpPr>
          <p:nvPr>
            <p:ph type="body" idx="2"/>
          </p:nvPr>
        </p:nvSpPr>
        <p:spPr>
          <a:xfrm>
            <a:off x="3511225" y="680238"/>
            <a:ext cx="5238900" cy="33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77800" lvl="0" indent="-1778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Char char="▪"/>
            </a:pPr>
            <a:r>
              <a:rPr lang="en" sz="1800" dirty="0"/>
              <a:t>MOER Templates</a:t>
            </a:r>
            <a:endParaRPr sz="1100" dirty="0"/>
          </a:p>
          <a:p>
            <a:pPr marL="520700" lvl="1" indent="-1778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</a:pPr>
            <a:r>
              <a:rPr lang="en" sz="1800" dirty="0"/>
              <a:t>MAT 256 Course ID:  10576</a:t>
            </a:r>
            <a:endParaRPr sz="1800" dirty="0"/>
          </a:p>
          <a:p>
            <a:pPr marL="520700" lvl="1" indent="-1778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</a:pPr>
            <a:r>
              <a:rPr lang="en" sz="1800" dirty="0"/>
              <a:t>MAT 257 Course ID:  10577</a:t>
            </a:r>
            <a:endParaRPr sz="1800" dirty="0"/>
          </a:p>
          <a:p>
            <a:pPr marL="177800" lvl="0" indent="-177800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2000"/>
              <a:buChar char="▪"/>
            </a:pPr>
            <a:r>
              <a:rPr lang="en" sz="1800" dirty="0"/>
              <a:t>MOM Templates</a:t>
            </a:r>
            <a:endParaRPr sz="1800" dirty="0"/>
          </a:p>
          <a:p>
            <a:pPr marL="685800" lvl="1" indent="-279400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</a:pPr>
            <a:r>
              <a:rPr lang="en" sz="1800" dirty="0"/>
              <a:t>Mathematics for Elementary Teachers 1 Course ID: 67321</a:t>
            </a:r>
            <a:endParaRPr sz="1800" dirty="0"/>
          </a:p>
          <a:p>
            <a:pPr marL="685800" lvl="1" indent="-279400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</a:pPr>
            <a:r>
              <a:rPr lang="en" sz="1800" dirty="0"/>
              <a:t>Mathematics for Elementary Teachers 2 Course ID: 67322</a:t>
            </a:r>
            <a:endParaRPr sz="1800" dirty="0"/>
          </a:p>
          <a:p>
            <a:pPr marL="177800" lvl="0" indent="-177800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2000"/>
              <a:buChar char="▪"/>
            </a:pPr>
            <a:r>
              <a:rPr lang="en" sz="1800" dirty="0"/>
              <a:t>Coming soon to Canvas Commons</a:t>
            </a:r>
            <a:endParaRPr sz="1100" dirty="0"/>
          </a:p>
        </p:txBody>
      </p:sp>
      <p:sp>
        <p:nvSpPr>
          <p:cNvPr id="731" name="Google Shape;731;p56"/>
          <p:cNvSpPr txBox="1"/>
          <p:nvPr/>
        </p:nvSpPr>
        <p:spPr>
          <a:xfrm>
            <a:off x="4681375" y="4506675"/>
            <a:ext cx="2699700" cy="4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 dirty="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Link to the</a:t>
            </a:r>
            <a:r>
              <a:rPr lang="en" dirty="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 presentation</a:t>
            </a:r>
            <a:r>
              <a:rPr lang="en" sz="1400" b="0" i="0" u="none" strike="noStrike" cap="none" dirty="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!  ---&gt;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2" name="Google Shape;732;p56"/>
          <p:cNvSpPr/>
          <p:nvPr/>
        </p:nvSpPr>
        <p:spPr>
          <a:xfrm>
            <a:off x="269554" y="241498"/>
            <a:ext cx="32910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Accessing….</a:t>
            </a:r>
            <a:endParaRPr sz="1100" dirty="0"/>
          </a:p>
        </p:txBody>
      </p:sp>
      <p:pic>
        <p:nvPicPr>
          <p:cNvPr id="733" name="Google Shape;733;p56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07950" y="4218875"/>
            <a:ext cx="1568200" cy="68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30"/>
          <p:cNvSpPr txBox="1">
            <a:spLocks noGrp="1"/>
          </p:cNvSpPr>
          <p:nvPr>
            <p:ph type="title"/>
          </p:nvPr>
        </p:nvSpPr>
        <p:spPr>
          <a:xfrm>
            <a:off x="2508162" y="1556048"/>
            <a:ext cx="4117668" cy="1267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450" tIns="171450" rIns="171450" bIns="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EFF"/>
              </a:buClr>
              <a:buSzPts val="3300"/>
              <a:buFont typeface="Calibri"/>
              <a:buNone/>
            </a:pPr>
            <a:r>
              <a:rPr lang="en" sz="2700" dirty="0"/>
              <a:t>A tale of three teachers….</a:t>
            </a:r>
            <a:endParaRPr sz="2700" dirty="0"/>
          </a:p>
        </p:txBody>
      </p:sp>
      <p:pic>
        <p:nvPicPr>
          <p:cNvPr id="460" name="Google Shape;460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629741">
            <a:off x="754156" y="2290762"/>
            <a:ext cx="1754005" cy="1874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30" descr="Home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3375" y="262195"/>
            <a:ext cx="2962275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30" descr="Glendale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24563" y="242545"/>
            <a:ext cx="2771775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3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604671">
            <a:off x="6540577" y="1688131"/>
            <a:ext cx="1739747" cy="2609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3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558150" y="3122925"/>
            <a:ext cx="1669613" cy="17290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57"/>
          <p:cNvSpPr txBox="1"/>
          <p:nvPr/>
        </p:nvSpPr>
        <p:spPr>
          <a:xfrm>
            <a:off x="777722" y="284168"/>
            <a:ext cx="6318675" cy="373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Questions?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54000" marR="0" lvl="0" indent="-1397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5800" marR="0" lvl="1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▪"/>
            </a:pPr>
            <a:r>
              <a:rPr lang="en" sz="2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Marcia Corby</a:t>
            </a:r>
            <a:endParaRPr sz="1100" dirty="0"/>
          </a:p>
          <a:p>
            <a:pPr marL="1028700" marR="0" lvl="2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▪"/>
            </a:pPr>
            <a:r>
              <a:rPr lang="en" sz="2100" b="0" i="0" u="sng" strike="noStrike" cap="none" dirty="0" err="1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Marcia.Corby@Phoenixcollege.edu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5800" marR="0" lvl="1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▪"/>
            </a:pPr>
            <a:r>
              <a:rPr lang="en" sz="2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Krysten </a:t>
            </a:r>
            <a:r>
              <a:rPr lang="en" sz="21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Pampel</a:t>
            </a:r>
            <a:endParaRPr sz="2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028700" marR="0" lvl="2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▪"/>
            </a:pPr>
            <a:r>
              <a:rPr lang="en" sz="2100" b="0" i="0" u="sng" strike="noStrike" cap="none" dirty="0" err="1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Krysten.Pampel@Gccaz.edu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5800" marR="0" lvl="1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▪"/>
            </a:pPr>
            <a:r>
              <a:rPr lang="en" sz="2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Frank </a:t>
            </a:r>
            <a:r>
              <a:rPr lang="en" sz="21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Marfai</a:t>
            </a:r>
            <a:endParaRPr sz="2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028700" marR="0" lvl="2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▪"/>
            </a:pPr>
            <a:r>
              <a:rPr lang="en" sz="2100" b="0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Frank.Marfai@Phoenixcollege.edu</a:t>
            </a:r>
            <a:r>
              <a:rPr lang="en" sz="2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2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2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100" dirty="0"/>
          </a:p>
          <a:p>
            <a:pPr marL="254000" marR="0" lvl="0" indent="-2603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Char char="▪"/>
            </a:pPr>
            <a:r>
              <a:rPr lang="en" sz="2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More about the virtual manipulatives project 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58800" marR="0" lvl="1" indent="-215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▪"/>
            </a:pPr>
            <a:r>
              <a:rPr lang="en" sz="1800" b="0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https://www.youtube.com/watch?v=pn6qMAEqizQ</a:t>
            </a:r>
            <a:r>
              <a:rPr lang="en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58800" marR="0" lvl="1" indent="-76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2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0" name="Google Shape;740;p5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37827" y="122455"/>
            <a:ext cx="1605248" cy="1203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1" name="Google Shape;741;p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17947" y="1429752"/>
            <a:ext cx="1090825" cy="98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58"/>
          <p:cNvSpPr/>
          <p:nvPr/>
        </p:nvSpPr>
        <p:spPr>
          <a:xfrm>
            <a:off x="879760" y="637474"/>
            <a:ext cx="8065458" cy="41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0" i="0" u="none" strike="noStrike" cap="none" dirty="0">
                <a:solidFill>
                  <a:srgbClr val="3477B2"/>
                </a:solidFill>
                <a:latin typeface="Arial"/>
                <a:ea typeface="Arial"/>
                <a:cs typeface="Arial"/>
                <a:sym typeface="Arial"/>
              </a:rPr>
              <a:t>Let’s explore these</a:t>
            </a:r>
            <a:endParaRPr sz="11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0" i="0" u="none" strike="noStrike" cap="none" dirty="0">
                <a:solidFill>
                  <a:srgbClr val="3477B2"/>
                </a:solidFill>
                <a:latin typeface="Arial"/>
                <a:ea typeface="Arial"/>
                <a:cs typeface="Arial"/>
                <a:sym typeface="Arial"/>
              </a:rPr>
              <a:t>resources!</a:t>
            </a:r>
            <a:endParaRPr sz="11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300" b="0" i="0" u="none" strike="noStrike" cap="none" dirty="0">
              <a:solidFill>
                <a:srgbClr val="3477B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0" i="0" u="none" strike="noStrike" cap="none" dirty="0">
                <a:solidFill>
                  <a:srgbClr val="3477B2"/>
                </a:solidFill>
                <a:latin typeface="Arial"/>
                <a:ea typeface="Arial"/>
                <a:cs typeface="Arial"/>
                <a:sym typeface="Arial"/>
              </a:rPr>
              <a:t>Have your Laptop or</a:t>
            </a:r>
            <a:br>
              <a:rPr lang="en" sz="3300" b="0" i="0" u="none" strike="noStrike" cap="none" dirty="0">
                <a:solidFill>
                  <a:srgbClr val="3477B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3300" b="0" i="0" u="none" strike="noStrike" cap="none" dirty="0">
                <a:solidFill>
                  <a:srgbClr val="3477B2"/>
                </a:solidFill>
                <a:latin typeface="Arial"/>
                <a:ea typeface="Arial"/>
                <a:cs typeface="Arial"/>
                <a:sym typeface="Arial"/>
              </a:rPr>
              <a:t>Mobile Device ready…</a:t>
            </a:r>
            <a:endParaRPr sz="11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300" b="0" i="0" u="none" strike="noStrike" cap="none" dirty="0">
              <a:solidFill>
                <a:srgbClr val="3477B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0" i="0" u="none" strike="noStrike" cap="none" dirty="0">
                <a:solidFill>
                  <a:srgbClr val="3477B2"/>
                </a:solidFill>
                <a:latin typeface="Arial"/>
                <a:ea typeface="Arial"/>
                <a:cs typeface="Arial"/>
                <a:sym typeface="Arial"/>
              </a:rPr>
              <a:t>You will be going a breakout room…</a:t>
            </a:r>
            <a:endParaRPr sz="11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0" i="0" u="none" strike="noStrike" cap="none" dirty="0">
                <a:solidFill>
                  <a:srgbClr val="3477B2"/>
                </a:solidFill>
                <a:latin typeface="Arial"/>
                <a:ea typeface="Arial"/>
                <a:cs typeface="Arial"/>
                <a:sym typeface="Arial"/>
              </a:rPr>
              <a:t>let’s a take a poll where you’d like to go! </a:t>
            </a:r>
            <a:endParaRPr sz="33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8" name="Google Shape;748;p58" descr="https://external-content.duckduckgo.com/iu/?u=https%3A%2F%2Fnorbertsdad.files.wordpress.com%2F2012%2F09%2Fdora-the-explorer-5.jpg&amp;f=1&amp;nofb=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46464" y="604414"/>
            <a:ext cx="2162040" cy="25973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59"/>
          <p:cNvSpPr txBox="1"/>
          <p:nvPr/>
        </p:nvSpPr>
        <p:spPr>
          <a:xfrm>
            <a:off x="612225" y="0"/>
            <a:ext cx="8101872" cy="868309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" sz="5000" i="0" u="none" strike="noStrike" cap="none" dirty="0">
                <a:solidFill>
                  <a:srgbClr val="3477B2"/>
                </a:solidFill>
                <a:latin typeface="+mn-lt"/>
                <a:ea typeface="Roboto"/>
                <a:cs typeface="Roboto"/>
                <a:sym typeface="Roboto"/>
              </a:rPr>
              <a:t>Would you rather explore…</a:t>
            </a:r>
            <a:endParaRPr sz="1100" dirty="0">
              <a:latin typeface="+mn-lt"/>
              <a:ea typeface="Roboto"/>
              <a:cs typeface="Roboto"/>
              <a:sym typeface="Roboto"/>
            </a:endParaRPr>
          </a:p>
        </p:txBody>
      </p:sp>
      <p:sp>
        <p:nvSpPr>
          <p:cNvPr id="755" name="Google Shape;755;p59"/>
          <p:cNvSpPr txBox="1"/>
          <p:nvPr/>
        </p:nvSpPr>
        <p:spPr>
          <a:xfrm>
            <a:off x="213699" y="868300"/>
            <a:ext cx="33126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i="0" u="none" strike="noStrike" cap="none">
                <a:solidFill>
                  <a:schemeClr val="accent5"/>
                </a:solidFill>
                <a:latin typeface="+mn-lt"/>
                <a:ea typeface="Roboto"/>
                <a:cs typeface="Roboto"/>
                <a:sym typeface="Roboto"/>
              </a:rPr>
              <a:t>Base-10 </a:t>
            </a:r>
            <a:r>
              <a:rPr lang="en" sz="3000" b="1">
                <a:solidFill>
                  <a:schemeClr val="accent5"/>
                </a:solidFill>
                <a:latin typeface="+mn-lt"/>
                <a:ea typeface="Roboto"/>
                <a:cs typeface="Roboto"/>
                <a:sym typeface="Roboto"/>
              </a:rPr>
              <a:t>Bl</a:t>
            </a:r>
            <a:r>
              <a:rPr lang="en" sz="3000" b="1" i="0" u="none" strike="noStrike" cap="none">
                <a:solidFill>
                  <a:schemeClr val="accent5"/>
                </a:solidFill>
                <a:latin typeface="+mn-lt"/>
                <a:ea typeface="Roboto"/>
                <a:cs typeface="Roboto"/>
                <a:sym typeface="Roboto"/>
              </a:rPr>
              <a:t>ocks?</a:t>
            </a:r>
            <a:endParaRPr sz="3000" b="1">
              <a:solidFill>
                <a:schemeClr val="accent5"/>
              </a:solidFill>
              <a:latin typeface="+mn-lt"/>
              <a:ea typeface="Roboto"/>
              <a:cs typeface="Roboto"/>
              <a:sym typeface="Roboto"/>
            </a:endParaRPr>
          </a:p>
        </p:txBody>
      </p:sp>
      <p:sp>
        <p:nvSpPr>
          <p:cNvPr id="756" name="Google Shape;756;p59"/>
          <p:cNvSpPr txBox="1"/>
          <p:nvPr/>
        </p:nvSpPr>
        <p:spPr>
          <a:xfrm>
            <a:off x="2619001" y="1444298"/>
            <a:ext cx="3906000" cy="7593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 sz="3000" i="0" u="none" strike="noStrike" cap="none">
                <a:solidFill>
                  <a:schemeClr val="accent5"/>
                </a:solidFill>
                <a:latin typeface="+mn-lt"/>
                <a:ea typeface="Roboto"/>
                <a:cs typeface="Roboto"/>
                <a:sym typeface="Roboto"/>
              </a:rPr>
              <a:t>Integer Chips?</a:t>
            </a:r>
            <a:endParaRPr sz="3000">
              <a:solidFill>
                <a:schemeClr val="accent5"/>
              </a:solidFill>
              <a:latin typeface="+mn-lt"/>
              <a:ea typeface="Roboto"/>
              <a:cs typeface="Roboto"/>
              <a:sym typeface="Roboto"/>
            </a:endParaRPr>
          </a:p>
        </p:txBody>
      </p:sp>
      <p:sp>
        <p:nvSpPr>
          <p:cNvPr id="757" name="Google Shape;757;p59"/>
          <p:cNvSpPr txBox="1"/>
          <p:nvPr/>
        </p:nvSpPr>
        <p:spPr>
          <a:xfrm>
            <a:off x="5399739" y="2475474"/>
            <a:ext cx="3906000" cy="7593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 sz="3000" i="0" u="none" strike="noStrike" cap="none">
                <a:solidFill>
                  <a:schemeClr val="accent5"/>
                </a:solidFill>
                <a:latin typeface="+mn-lt"/>
                <a:ea typeface="Roboto"/>
                <a:cs typeface="Roboto"/>
                <a:sym typeface="Roboto"/>
              </a:rPr>
              <a:t>The Website?</a:t>
            </a:r>
            <a:endParaRPr sz="3000">
              <a:solidFill>
                <a:schemeClr val="accent5"/>
              </a:solidFill>
              <a:latin typeface="+mn-lt"/>
              <a:ea typeface="Roboto"/>
              <a:cs typeface="Roboto"/>
              <a:sym typeface="Roboto"/>
            </a:endParaRPr>
          </a:p>
        </p:txBody>
      </p:sp>
      <p:pic>
        <p:nvPicPr>
          <p:cNvPr id="758" name="Google Shape;758;p59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9375" y="1444298"/>
            <a:ext cx="2485521" cy="1556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p59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60915" y="2186773"/>
            <a:ext cx="2660361" cy="1616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Google Shape;760;p59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t="16991"/>
          <a:stretch/>
        </p:blipFill>
        <p:spPr>
          <a:xfrm>
            <a:off x="6344703" y="3234777"/>
            <a:ext cx="2123357" cy="1642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60"/>
          <p:cNvSpPr txBox="1"/>
          <p:nvPr/>
        </p:nvSpPr>
        <p:spPr>
          <a:xfrm>
            <a:off x="777722" y="284168"/>
            <a:ext cx="6318600" cy="3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254000" marR="0" lvl="0" indent="-1397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2400" dirty="0"/>
              <a:t>Thank you for coming!!!</a:t>
            </a:r>
            <a:endParaRPr sz="2400" dirty="0"/>
          </a:p>
          <a:p>
            <a:pPr marL="254000" marR="0" lvl="0" indent="-1397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2400" dirty="0"/>
          </a:p>
          <a:p>
            <a:pPr marL="685800" marR="0" lvl="1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▪"/>
            </a:pPr>
            <a:r>
              <a:rPr lang="en" sz="2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Marcia Corby</a:t>
            </a:r>
            <a:endParaRPr sz="1100" dirty="0"/>
          </a:p>
          <a:p>
            <a:pPr marL="1028700" marR="0" lvl="2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▪"/>
            </a:pPr>
            <a:r>
              <a:rPr lang="en" sz="2100" b="0" i="0" u="sng" strike="noStrike" cap="none" dirty="0" err="1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Marcia.Corby@Phoenixcollege.edu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5800" marR="0" lvl="1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▪"/>
            </a:pPr>
            <a:r>
              <a:rPr lang="en" sz="2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Krysten </a:t>
            </a:r>
            <a:r>
              <a:rPr lang="en" sz="21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Pampel</a:t>
            </a:r>
            <a:endParaRPr sz="2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028700" marR="0" lvl="2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▪"/>
            </a:pPr>
            <a:r>
              <a:rPr lang="en" sz="2100" b="0" i="0" u="sng" strike="noStrike" cap="none" dirty="0" err="1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Krysten.Pampel@Gccaz.edu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5800" marR="0" lvl="1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▪"/>
            </a:pPr>
            <a:r>
              <a:rPr lang="en" sz="2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Frank </a:t>
            </a:r>
            <a:r>
              <a:rPr lang="en" sz="21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Marfai</a:t>
            </a:r>
            <a:endParaRPr sz="2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028700" marR="0" lvl="2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▪"/>
            </a:pPr>
            <a:r>
              <a:rPr lang="en" sz="2100" b="0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Frank.Marfai@Phoenixcollege.edu</a:t>
            </a:r>
            <a:r>
              <a:rPr lang="en" sz="2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2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2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100" dirty="0"/>
          </a:p>
          <a:p>
            <a:pPr marL="254000" marR="0" lvl="0" indent="-2603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Char char="▪"/>
            </a:pPr>
            <a:r>
              <a:rPr lang="en" sz="2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More about the virtual manipulatives project 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58800" marR="0" lvl="1" indent="-215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▪"/>
            </a:pPr>
            <a:r>
              <a:rPr lang="en" sz="1800" b="0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https://www.youtube.com/watch?v=pn6qMAEqizQ</a:t>
            </a:r>
            <a:r>
              <a:rPr lang="en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58800" marR="0" lvl="1" indent="-76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2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7" name="Google Shape;767;p6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37827" y="122456"/>
            <a:ext cx="1605248" cy="1203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8" name="Google Shape;768;p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17947" y="1429752"/>
            <a:ext cx="1090825" cy="98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61"/>
          <p:cNvSpPr txBox="1"/>
          <p:nvPr/>
        </p:nvSpPr>
        <p:spPr>
          <a:xfrm>
            <a:off x="850650" y="259275"/>
            <a:ext cx="7442700" cy="41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 dirty="0">
                <a:solidFill>
                  <a:schemeClr val="accent5"/>
                </a:solidFill>
                <a:latin typeface="Rockwell" panose="02060603020205020403" pitchFamily="18" charset="77"/>
                <a:ea typeface="Rockwell"/>
                <a:cs typeface="Rockwell"/>
                <a:sym typeface="Rockwell"/>
              </a:rPr>
              <a:t>Ice Breaker Examples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 dirty="0">
                <a:solidFill>
                  <a:schemeClr val="accent5"/>
                </a:solidFill>
                <a:latin typeface="Rockwell" panose="02060603020205020403" pitchFamily="18" charset="77"/>
                <a:ea typeface="Rockwell"/>
                <a:cs typeface="Rockwell"/>
                <a:sym typeface="Rockwell"/>
              </a:rPr>
              <a:t>u</a:t>
            </a:r>
            <a:r>
              <a:rPr lang="en" sz="3700" dirty="0" err="1">
                <a:solidFill>
                  <a:schemeClr val="accent5"/>
                </a:solidFill>
                <a:latin typeface="Rockwell" panose="02060603020205020403" pitchFamily="18" charset="77"/>
                <a:ea typeface="Rockwell"/>
                <a:cs typeface="Rockwell"/>
                <a:sym typeface="Rockwell"/>
              </a:rPr>
              <a:t>sed</a:t>
            </a:r>
            <a:r>
              <a:rPr lang="en" sz="3700" dirty="0">
                <a:solidFill>
                  <a:schemeClr val="accent5"/>
                </a:solidFill>
                <a:latin typeface="Rockwell" panose="02060603020205020403" pitchFamily="18" charset="77"/>
                <a:ea typeface="Rockwell"/>
                <a:cs typeface="Rockwell"/>
                <a:sym typeface="Rockwell"/>
              </a:rPr>
              <a:t> in this presentation</a:t>
            </a:r>
            <a:br>
              <a:rPr lang="en" sz="3700" dirty="0">
                <a:solidFill>
                  <a:schemeClr val="accent5"/>
                </a:solidFill>
                <a:latin typeface="Rockwell" panose="02060603020205020403" pitchFamily="18" charset="77"/>
                <a:ea typeface="Rockwell"/>
                <a:cs typeface="Rockwell"/>
                <a:sym typeface="Rockwell"/>
              </a:rPr>
            </a:br>
            <a:endParaRPr sz="3700" dirty="0">
              <a:solidFill>
                <a:schemeClr val="accent5"/>
              </a:solidFill>
              <a:latin typeface="Rockwell" panose="02060603020205020403" pitchFamily="18" charset="77"/>
              <a:ea typeface="Rockwell"/>
              <a:cs typeface="Rockwell"/>
              <a:sym typeface="Rockwel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 dirty="0">
                <a:solidFill>
                  <a:schemeClr val="accent5"/>
                </a:solidFill>
                <a:latin typeface="Rockwell" panose="02060603020205020403" pitchFamily="18" charset="77"/>
                <a:ea typeface="Rockwell"/>
                <a:cs typeface="Rockwell"/>
                <a:sym typeface="Rockwell"/>
              </a:rPr>
              <a:t>Interactive Polls</a:t>
            </a:r>
            <a:br>
              <a:rPr lang="en" sz="3700" dirty="0">
                <a:solidFill>
                  <a:schemeClr val="accent5"/>
                </a:solidFill>
                <a:latin typeface="Rockwell" panose="02060603020205020403" pitchFamily="18" charset="77"/>
                <a:ea typeface="Rockwell"/>
                <a:cs typeface="Rockwell"/>
                <a:sym typeface="Rockwell"/>
              </a:rPr>
            </a:br>
            <a:endParaRPr sz="3700" dirty="0">
              <a:solidFill>
                <a:schemeClr val="accent5"/>
              </a:solidFill>
              <a:latin typeface="Rockwell" panose="02060603020205020403" pitchFamily="18" charset="77"/>
              <a:ea typeface="Rockwell"/>
              <a:cs typeface="Rockwell"/>
              <a:sym typeface="Rockwell"/>
            </a:endParaRPr>
          </a:p>
          <a:p>
            <a:pPr marL="457200" lvl="0" indent="-38100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ckwell"/>
              <a:buChar char="●"/>
            </a:pPr>
            <a:r>
              <a:rPr lang="en" sz="2400" dirty="0">
                <a:solidFill>
                  <a:schemeClr val="accent5"/>
                </a:solidFill>
                <a:latin typeface="Rockwell" panose="02060603020205020403" pitchFamily="18" charset="77"/>
                <a:ea typeface="Rockwell"/>
                <a:cs typeface="Rockwell"/>
                <a:sym typeface="Rockwell"/>
              </a:rPr>
              <a:t>A way to engage students </a:t>
            </a:r>
            <a:endParaRPr sz="2400" dirty="0">
              <a:solidFill>
                <a:schemeClr val="accent5"/>
              </a:solidFill>
              <a:latin typeface="Rockwell" panose="02060603020205020403" pitchFamily="18" charset="77"/>
              <a:ea typeface="Rockwell"/>
              <a:cs typeface="Rockwell"/>
              <a:sym typeface="Rockwell"/>
            </a:endParaRPr>
          </a:p>
          <a:p>
            <a:pPr marL="457200" lvl="0" indent="-38100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ckwell"/>
              <a:buChar char="●"/>
            </a:pPr>
            <a:r>
              <a:rPr lang="en" sz="2400" dirty="0">
                <a:solidFill>
                  <a:schemeClr val="accent5"/>
                </a:solidFill>
                <a:latin typeface="Rockwell" panose="02060603020205020403" pitchFamily="18" charset="77"/>
                <a:ea typeface="Rockwell"/>
                <a:cs typeface="Rockwell"/>
                <a:sym typeface="Rockwell"/>
              </a:rPr>
              <a:t>An alternative approach </a:t>
            </a:r>
            <a:br>
              <a:rPr lang="en" sz="2400" dirty="0">
                <a:solidFill>
                  <a:schemeClr val="accent5"/>
                </a:solidFill>
                <a:latin typeface="Rockwell" panose="02060603020205020403" pitchFamily="18" charset="77"/>
                <a:ea typeface="Rockwell"/>
                <a:cs typeface="Rockwell"/>
                <a:sym typeface="Rockwell"/>
              </a:rPr>
            </a:br>
            <a:r>
              <a:rPr lang="en" sz="2400" dirty="0">
                <a:solidFill>
                  <a:schemeClr val="accent5"/>
                </a:solidFill>
                <a:latin typeface="Rockwell" panose="02060603020205020403" pitchFamily="18" charset="77"/>
                <a:ea typeface="Rockwell"/>
                <a:cs typeface="Rockwell"/>
                <a:sym typeface="Rockwell"/>
              </a:rPr>
              <a:t>to taking attendance</a:t>
            </a:r>
            <a:endParaRPr sz="2400" dirty="0">
              <a:solidFill>
                <a:schemeClr val="accent5"/>
              </a:solidFill>
              <a:latin typeface="Rockwell" panose="02060603020205020403" pitchFamily="18" charset="77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62"/>
          <p:cNvSpPr txBox="1"/>
          <p:nvPr/>
        </p:nvSpPr>
        <p:spPr>
          <a:xfrm>
            <a:off x="577388" y="860361"/>
            <a:ext cx="3524100" cy="11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i="0" u="none" strike="noStrike" cap="none" dirty="0">
                <a:solidFill>
                  <a:schemeClr val="accent5"/>
                </a:solidFill>
                <a:latin typeface="+mn-lt"/>
                <a:ea typeface="Roboto"/>
                <a:cs typeface="Roboto"/>
                <a:sym typeface="Roboto"/>
              </a:rPr>
              <a:t>Someone older at your side?</a:t>
            </a:r>
            <a:endParaRPr sz="3600" b="1" dirty="0">
              <a:solidFill>
                <a:schemeClr val="accent5"/>
              </a:solidFill>
              <a:latin typeface="+mn-lt"/>
              <a:ea typeface="Roboto"/>
              <a:cs typeface="Roboto"/>
              <a:sym typeface="Roboto"/>
            </a:endParaRPr>
          </a:p>
        </p:txBody>
      </p:sp>
      <p:sp>
        <p:nvSpPr>
          <p:cNvPr id="780" name="Google Shape;780;p62"/>
          <p:cNvSpPr txBox="1"/>
          <p:nvPr/>
        </p:nvSpPr>
        <p:spPr>
          <a:xfrm>
            <a:off x="770736" y="-54256"/>
            <a:ext cx="8101800" cy="8682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0"/>
              </a:srgbClr>
            </a:outerShdw>
          </a:effectLst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" sz="4800" i="0" u="none" strike="noStrike" cap="none" dirty="0">
                <a:solidFill>
                  <a:srgbClr val="3477B2"/>
                </a:solidFill>
                <a:latin typeface="+mn-lt"/>
                <a:ea typeface="Roboto"/>
                <a:cs typeface="Roboto"/>
                <a:sym typeface="Roboto"/>
              </a:rPr>
              <a:t>Would you rather have…</a:t>
            </a:r>
            <a:endParaRPr sz="4800" dirty="0">
              <a:latin typeface="+mn-lt"/>
              <a:ea typeface="Roboto"/>
              <a:cs typeface="Roboto"/>
              <a:sym typeface="Roboto"/>
            </a:endParaRPr>
          </a:p>
        </p:txBody>
      </p:sp>
      <p:sp>
        <p:nvSpPr>
          <p:cNvPr id="781" name="Google Shape;781;p62"/>
          <p:cNvSpPr txBox="1"/>
          <p:nvPr/>
        </p:nvSpPr>
        <p:spPr>
          <a:xfrm>
            <a:off x="3937105" y="1358897"/>
            <a:ext cx="1134900" cy="6597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0"/>
              </a:srgbClr>
            </a:outerShdw>
          </a:effectLst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" sz="4800" i="0" u="none" strike="noStrike" cap="none" dirty="0">
                <a:solidFill>
                  <a:srgbClr val="3477B2"/>
                </a:solidFill>
                <a:latin typeface="+mn-lt"/>
                <a:ea typeface="Roboto"/>
                <a:cs typeface="Roboto"/>
                <a:sym typeface="Roboto"/>
              </a:rPr>
              <a:t>or</a:t>
            </a:r>
            <a:endParaRPr sz="4800" dirty="0">
              <a:latin typeface="+mn-lt"/>
              <a:ea typeface="Roboto"/>
              <a:cs typeface="Roboto"/>
              <a:sym typeface="Roboto"/>
            </a:endParaRPr>
          </a:p>
        </p:txBody>
      </p:sp>
      <p:sp>
        <p:nvSpPr>
          <p:cNvPr id="782" name="Google Shape;782;p62"/>
          <p:cNvSpPr txBox="1"/>
          <p:nvPr/>
        </p:nvSpPr>
        <p:spPr>
          <a:xfrm>
            <a:off x="4999010" y="860361"/>
            <a:ext cx="3906000" cy="11844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0"/>
              </a:srgbClr>
            </a:outerShdw>
          </a:effectLst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 sz="3600" i="0" u="none" strike="noStrike" cap="none">
                <a:solidFill>
                  <a:schemeClr val="accent5"/>
                </a:solidFill>
                <a:latin typeface="+mn-lt"/>
                <a:ea typeface="Roboto"/>
                <a:cs typeface="Roboto"/>
                <a:sym typeface="Roboto"/>
              </a:rPr>
              <a:t>Someone younger at your side?</a:t>
            </a:r>
            <a:endParaRPr sz="3600">
              <a:solidFill>
                <a:schemeClr val="accent5"/>
              </a:solidFill>
              <a:latin typeface="+mn-lt"/>
              <a:ea typeface="Roboto"/>
              <a:cs typeface="Roboto"/>
              <a:sym typeface="Roboto"/>
            </a:endParaRPr>
          </a:p>
        </p:txBody>
      </p:sp>
      <p:sp>
        <p:nvSpPr>
          <p:cNvPr id="783" name="Google Shape;783;p62"/>
          <p:cNvSpPr txBox="1"/>
          <p:nvPr/>
        </p:nvSpPr>
        <p:spPr>
          <a:xfrm>
            <a:off x="55500" y="4041875"/>
            <a:ext cx="4440300" cy="9501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0"/>
              </a:srgbClr>
            </a:outerShdw>
          </a:effectLst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" sz="3000" i="0" u="none" strike="noStrike" cap="none">
                <a:solidFill>
                  <a:schemeClr val="accent5"/>
                </a:solidFill>
                <a:latin typeface="+mn-lt"/>
                <a:ea typeface="Roboto"/>
                <a:cs typeface="Roboto"/>
                <a:sym typeface="Roboto"/>
              </a:rPr>
              <a:t>Mmm, yes.  Muc</a:t>
            </a:r>
            <a:r>
              <a:rPr lang="en" sz="3000">
                <a:solidFill>
                  <a:schemeClr val="accent5"/>
                </a:solidFill>
                <a:latin typeface="+mn-lt"/>
                <a:ea typeface="Roboto"/>
                <a:cs typeface="Roboto"/>
                <a:sym typeface="Roboto"/>
              </a:rPr>
              <a:t>h</a:t>
            </a:r>
            <a:r>
              <a:rPr lang="en" sz="3000" i="0" u="none" strike="noStrike" cap="none">
                <a:solidFill>
                  <a:schemeClr val="accent5"/>
                </a:solidFill>
                <a:latin typeface="+mn-lt"/>
                <a:ea typeface="Roboto"/>
                <a:cs typeface="Roboto"/>
                <a:sym typeface="Roboto"/>
              </a:rPr>
              <a:t> </a:t>
            </a:r>
            <a:br>
              <a:rPr lang="en" sz="3000" i="0" u="none" strike="noStrike" cap="none">
                <a:solidFill>
                  <a:schemeClr val="accent5"/>
                </a:solidFill>
                <a:latin typeface="+mn-lt"/>
                <a:ea typeface="Roboto"/>
                <a:cs typeface="Roboto"/>
                <a:sym typeface="Roboto"/>
              </a:rPr>
            </a:br>
            <a:r>
              <a:rPr lang="en" sz="3000">
                <a:solidFill>
                  <a:schemeClr val="accent5"/>
                </a:solidFill>
                <a:latin typeface="+mn-lt"/>
                <a:ea typeface="Roboto"/>
                <a:cs typeface="Roboto"/>
                <a:sym typeface="Roboto"/>
              </a:rPr>
              <a:t>w</a:t>
            </a:r>
            <a:r>
              <a:rPr lang="en" sz="3000" i="0" u="none" strike="noStrike" cap="none">
                <a:solidFill>
                  <a:schemeClr val="accent5"/>
                </a:solidFill>
                <a:latin typeface="+mn-lt"/>
                <a:ea typeface="Roboto"/>
                <a:cs typeface="Roboto"/>
                <a:sym typeface="Roboto"/>
              </a:rPr>
              <a:t>isdo</a:t>
            </a:r>
            <a:r>
              <a:rPr lang="en" sz="3000">
                <a:solidFill>
                  <a:schemeClr val="accent5"/>
                </a:solidFill>
                <a:latin typeface="+mn-lt"/>
                <a:ea typeface="Roboto"/>
                <a:cs typeface="Roboto"/>
                <a:sym typeface="Roboto"/>
              </a:rPr>
              <a:t>m </a:t>
            </a:r>
            <a:r>
              <a:rPr lang="en" sz="3000" i="0" u="none" strike="noStrike" cap="none">
                <a:solidFill>
                  <a:schemeClr val="accent5"/>
                </a:solidFill>
                <a:latin typeface="+mn-lt"/>
                <a:ea typeface="Roboto"/>
                <a:cs typeface="Roboto"/>
                <a:sym typeface="Roboto"/>
              </a:rPr>
              <a:t>will you have.</a:t>
            </a:r>
            <a:endParaRPr sz="3000">
              <a:solidFill>
                <a:schemeClr val="accent5"/>
              </a:solidFill>
              <a:latin typeface="+mn-lt"/>
              <a:ea typeface="Roboto"/>
              <a:cs typeface="Roboto"/>
              <a:sym typeface="Roboto"/>
            </a:endParaRPr>
          </a:p>
        </p:txBody>
      </p:sp>
      <p:sp>
        <p:nvSpPr>
          <p:cNvPr id="784" name="Google Shape;784;p62"/>
          <p:cNvSpPr txBox="1"/>
          <p:nvPr/>
        </p:nvSpPr>
        <p:spPr>
          <a:xfrm>
            <a:off x="4700675" y="4141501"/>
            <a:ext cx="4218900" cy="9501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0"/>
              </a:srgbClr>
            </a:outerShdw>
          </a:effectLst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" sz="3000" i="0" u="none" strike="noStrike" cap="none">
                <a:solidFill>
                  <a:schemeClr val="accent5"/>
                </a:solidFill>
                <a:latin typeface="+mn-lt"/>
                <a:ea typeface="Roboto"/>
                <a:cs typeface="Roboto"/>
                <a:sym typeface="Roboto"/>
              </a:rPr>
              <a:t>You have spoken -  </a:t>
            </a:r>
            <a:br>
              <a:rPr lang="en" sz="3000" i="0" u="none" strike="noStrike" cap="none">
                <a:solidFill>
                  <a:schemeClr val="accent5"/>
                </a:solidFill>
                <a:latin typeface="+mn-lt"/>
                <a:ea typeface="Roboto"/>
                <a:cs typeface="Roboto"/>
                <a:sym typeface="Roboto"/>
              </a:rPr>
            </a:br>
            <a:r>
              <a:rPr lang="en" sz="3000" i="0" u="none" strike="noStrike" cap="none">
                <a:solidFill>
                  <a:schemeClr val="accent5"/>
                </a:solidFill>
                <a:latin typeface="+mn-lt"/>
                <a:ea typeface="Roboto"/>
                <a:cs typeface="Roboto"/>
                <a:sym typeface="Roboto"/>
              </a:rPr>
              <a:t>this is the way.</a:t>
            </a:r>
            <a:endParaRPr sz="3000">
              <a:solidFill>
                <a:schemeClr val="accent5"/>
              </a:solidFill>
              <a:latin typeface="+mn-lt"/>
              <a:ea typeface="Roboto"/>
              <a:cs typeface="Roboto"/>
              <a:sym typeface="Roboto"/>
            </a:endParaRPr>
          </a:p>
        </p:txBody>
      </p:sp>
      <p:pic>
        <p:nvPicPr>
          <p:cNvPr id="785" name="Google Shape;785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58184" y="2152755"/>
            <a:ext cx="3456432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6" name="Google Shape;786;p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1504" y="2044703"/>
            <a:ext cx="3219443" cy="191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63"/>
          <p:cNvSpPr txBox="1"/>
          <p:nvPr/>
        </p:nvSpPr>
        <p:spPr>
          <a:xfrm>
            <a:off x="1979750" y="2030800"/>
            <a:ext cx="1268100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i="0" u="none" strike="noStrike" cap="none" dirty="0">
                <a:solidFill>
                  <a:schemeClr val="accent5"/>
                </a:solidFill>
                <a:latin typeface="+mn-lt"/>
                <a:ea typeface="Roboto"/>
                <a:cs typeface="Roboto"/>
                <a:sym typeface="Roboto"/>
              </a:rPr>
              <a:t>Tea</a:t>
            </a:r>
            <a:endParaRPr sz="3600" b="1" i="0" u="none" strike="noStrike" cap="none" dirty="0">
              <a:solidFill>
                <a:schemeClr val="accent5"/>
              </a:solidFill>
              <a:latin typeface="+mn-lt"/>
              <a:ea typeface="Roboto"/>
              <a:cs typeface="Roboto"/>
              <a:sym typeface="Roboto"/>
            </a:endParaRPr>
          </a:p>
        </p:txBody>
      </p:sp>
      <p:sp>
        <p:nvSpPr>
          <p:cNvPr id="793" name="Google Shape;793;p63"/>
          <p:cNvSpPr txBox="1"/>
          <p:nvPr/>
        </p:nvSpPr>
        <p:spPr>
          <a:xfrm>
            <a:off x="237450" y="387680"/>
            <a:ext cx="8505900" cy="12150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0"/>
              </a:srgbClr>
            </a:outerShdw>
          </a:effectLst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 sz="4800" i="0" u="none" strike="noStrike" cap="none" dirty="0">
                <a:solidFill>
                  <a:schemeClr val="accent3"/>
                </a:solidFill>
                <a:latin typeface="+mn-lt"/>
                <a:ea typeface="Roboto"/>
                <a:cs typeface="Roboto"/>
                <a:sym typeface="Roboto"/>
              </a:rPr>
              <a:t>Would you rather have </a:t>
            </a:r>
            <a:br>
              <a:rPr lang="en" sz="4800" i="0" u="none" strike="noStrike" cap="none" dirty="0">
                <a:solidFill>
                  <a:schemeClr val="accent3"/>
                </a:solidFill>
                <a:latin typeface="+mn-lt"/>
                <a:ea typeface="Roboto"/>
                <a:cs typeface="Roboto"/>
                <a:sym typeface="Roboto"/>
              </a:rPr>
            </a:br>
            <a:r>
              <a:rPr lang="en" sz="4800" i="0" u="none" strike="noStrike" cap="none" dirty="0">
                <a:solidFill>
                  <a:schemeClr val="accent3"/>
                </a:solidFill>
                <a:latin typeface="+mn-lt"/>
                <a:ea typeface="Roboto"/>
                <a:cs typeface="Roboto"/>
                <a:sym typeface="Roboto"/>
              </a:rPr>
              <a:t>a Large serving of…</a:t>
            </a:r>
            <a:endParaRPr sz="4800" dirty="0">
              <a:solidFill>
                <a:schemeClr val="accent3"/>
              </a:solidFill>
              <a:latin typeface="+mn-lt"/>
              <a:ea typeface="Roboto"/>
              <a:cs typeface="Roboto"/>
              <a:sym typeface="Roboto"/>
            </a:endParaRPr>
          </a:p>
        </p:txBody>
      </p:sp>
      <p:sp>
        <p:nvSpPr>
          <p:cNvPr id="794" name="Google Shape;794;p63"/>
          <p:cNvSpPr txBox="1"/>
          <p:nvPr/>
        </p:nvSpPr>
        <p:spPr>
          <a:xfrm>
            <a:off x="3828003" y="2038407"/>
            <a:ext cx="1134900" cy="6597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0"/>
              </a:srgbClr>
            </a:outerShdw>
          </a:effectLst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" sz="4800" i="0" u="none" strike="noStrike" cap="none" dirty="0">
                <a:solidFill>
                  <a:schemeClr val="accent3"/>
                </a:solidFill>
                <a:latin typeface="+mn-lt"/>
                <a:ea typeface="Roboto"/>
                <a:cs typeface="Roboto"/>
                <a:sym typeface="Roboto"/>
              </a:rPr>
              <a:t>or</a:t>
            </a:r>
            <a:endParaRPr sz="4800" dirty="0">
              <a:solidFill>
                <a:schemeClr val="accent3"/>
              </a:solidFill>
              <a:latin typeface="+mn-lt"/>
              <a:ea typeface="Roboto"/>
              <a:cs typeface="Roboto"/>
              <a:sym typeface="Roboto"/>
            </a:endParaRPr>
          </a:p>
        </p:txBody>
      </p:sp>
      <p:sp>
        <p:nvSpPr>
          <p:cNvPr id="795" name="Google Shape;795;p63"/>
          <p:cNvSpPr txBox="1"/>
          <p:nvPr/>
        </p:nvSpPr>
        <p:spPr>
          <a:xfrm>
            <a:off x="5395350" y="1745975"/>
            <a:ext cx="2473800" cy="9111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0"/>
              </a:srgbClr>
            </a:outerShdw>
          </a:effectLst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" sz="3600" i="0" u="none" strike="noStrike" cap="none">
                <a:solidFill>
                  <a:schemeClr val="accent5"/>
                </a:solidFill>
                <a:latin typeface="+mn-lt"/>
                <a:ea typeface="Roboto"/>
                <a:cs typeface="Roboto"/>
                <a:sym typeface="Roboto"/>
              </a:rPr>
              <a:t>Coffee</a:t>
            </a:r>
            <a:r>
              <a:rPr lang="en" sz="3600" i="0" u="none" strike="noStrike" cap="none">
                <a:solidFill>
                  <a:srgbClr val="8FA1CF"/>
                </a:solidFill>
                <a:latin typeface="+mn-lt"/>
                <a:ea typeface="Roboto"/>
                <a:cs typeface="Roboto"/>
                <a:sym typeface="Roboto"/>
              </a:rPr>
              <a:t> </a:t>
            </a:r>
            <a:endParaRPr sz="3600" i="0" u="none" strike="noStrike" cap="none">
              <a:solidFill>
                <a:srgbClr val="8FA1CF"/>
              </a:solidFill>
              <a:latin typeface="+mn-lt"/>
              <a:ea typeface="Roboto"/>
              <a:cs typeface="Roboto"/>
              <a:sym typeface="Roboto"/>
            </a:endParaRPr>
          </a:p>
        </p:txBody>
      </p:sp>
      <p:pic>
        <p:nvPicPr>
          <p:cNvPr id="796" name="Google Shape;796;p63" descr="World's Biggest Coffee. The cup contained the equivalent ..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62817" y="2800409"/>
            <a:ext cx="3110989" cy="2209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7" name="Google Shape;797;p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2021" y="2800409"/>
            <a:ext cx="3128563" cy="2209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64"/>
          <p:cNvSpPr txBox="1"/>
          <p:nvPr/>
        </p:nvSpPr>
        <p:spPr>
          <a:xfrm>
            <a:off x="182880" y="-219800"/>
            <a:ext cx="8869679" cy="8682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0"/>
              </a:srgbClr>
            </a:outerShdw>
          </a:effectLst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" sz="3600" dirty="0">
                <a:solidFill>
                  <a:srgbClr val="3477B2"/>
                </a:solidFill>
                <a:latin typeface="+mn-lt"/>
                <a:ea typeface="Roboto"/>
                <a:cs typeface="Roboto"/>
                <a:sym typeface="Roboto"/>
              </a:rPr>
              <a:t>Who would </a:t>
            </a:r>
            <a:r>
              <a:rPr lang="en" sz="3600" i="0" u="none" strike="noStrike" cap="none" dirty="0">
                <a:solidFill>
                  <a:srgbClr val="3477B2"/>
                </a:solidFill>
                <a:latin typeface="+mn-lt"/>
                <a:ea typeface="Roboto"/>
                <a:cs typeface="Roboto"/>
                <a:sym typeface="Roboto"/>
              </a:rPr>
              <a:t>you rather have </a:t>
            </a:r>
            <a:r>
              <a:rPr lang="en" sz="3600" dirty="0">
                <a:solidFill>
                  <a:srgbClr val="3477B2"/>
                </a:solidFill>
                <a:latin typeface="+mn-lt"/>
                <a:ea typeface="Roboto"/>
                <a:cs typeface="Roboto"/>
                <a:sym typeface="Roboto"/>
              </a:rPr>
              <a:t>by your side?</a:t>
            </a:r>
            <a:endParaRPr sz="3600" dirty="0">
              <a:latin typeface="+mn-lt"/>
              <a:ea typeface="Roboto"/>
              <a:cs typeface="Roboto"/>
              <a:sym typeface="Roboto"/>
            </a:endParaRPr>
          </a:p>
        </p:txBody>
      </p:sp>
      <p:pic>
        <p:nvPicPr>
          <p:cNvPr id="803" name="Google Shape;803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5775" y="724600"/>
            <a:ext cx="15240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4" name="Google Shape;804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17388" y="808150"/>
            <a:ext cx="1724025" cy="163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5" name="Google Shape;805;p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95300" y="3129988"/>
            <a:ext cx="1743075" cy="149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6" name="Google Shape;806;p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99773" y="3145775"/>
            <a:ext cx="1743075" cy="1462201"/>
          </a:xfrm>
          <a:prstGeom prst="rect">
            <a:avLst/>
          </a:prstGeom>
          <a:noFill/>
          <a:ln>
            <a:noFill/>
          </a:ln>
        </p:spPr>
      </p:pic>
      <p:sp>
        <p:nvSpPr>
          <p:cNvPr id="807" name="Google Shape;807;p64"/>
          <p:cNvSpPr txBox="1"/>
          <p:nvPr/>
        </p:nvSpPr>
        <p:spPr>
          <a:xfrm>
            <a:off x="1473188" y="2571750"/>
            <a:ext cx="2187300" cy="6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accent5"/>
                </a:solidFill>
                <a:latin typeface="+mn-lt"/>
                <a:ea typeface="Roboto"/>
                <a:cs typeface="Roboto"/>
                <a:sym typeface="Roboto"/>
              </a:rPr>
              <a:t>Dante (Coco)</a:t>
            </a:r>
            <a:endParaRPr sz="2400" b="1" dirty="0">
              <a:solidFill>
                <a:schemeClr val="accent5"/>
              </a:solidFill>
              <a:latin typeface="+mn-lt"/>
              <a:ea typeface="Roboto"/>
              <a:cs typeface="Roboto"/>
              <a:sym typeface="Roboto"/>
            </a:endParaRPr>
          </a:p>
        </p:txBody>
      </p:sp>
      <p:sp>
        <p:nvSpPr>
          <p:cNvPr id="808" name="Google Shape;808;p64"/>
          <p:cNvSpPr txBox="1"/>
          <p:nvPr/>
        </p:nvSpPr>
        <p:spPr>
          <a:xfrm>
            <a:off x="4577650" y="2446450"/>
            <a:ext cx="2408400" cy="6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 err="1">
                <a:solidFill>
                  <a:schemeClr val="accent5"/>
                </a:solidFill>
                <a:latin typeface="+mn-lt"/>
                <a:ea typeface="Roboto"/>
                <a:cs typeface="Roboto"/>
                <a:sym typeface="Roboto"/>
              </a:rPr>
              <a:t>Heihei</a:t>
            </a:r>
            <a:r>
              <a:rPr lang="en" sz="2400" b="1" dirty="0">
                <a:solidFill>
                  <a:schemeClr val="accent5"/>
                </a:solidFill>
                <a:latin typeface="+mn-lt"/>
                <a:ea typeface="Roboto"/>
                <a:cs typeface="Roboto"/>
                <a:sym typeface="Roboto"/>
              </a:rPr>
              <a:t> (Moana)</a:t>
            </a:r>
            <a:endParaRPr sz="2400" b="1" dirty="0">
              <a:solidFill>
                <a:schemeClr val="accent5"/>
              </a:solidFill>
              <a:latin typeface="+mn-lt"/>
              <a:ea typeface="Roboto"/>
              <a:cs typeface="Roboto"/>
              <a:sym typeface="Roboto"/>
            </a:endParaRPr>
          </a:p>
        </p:txBody>
      </p:sp>
      <p:sp>
        <p:nvSpPr>
          <p:cNvPr id="809" name="Google Shape;809;p64"/>
          <p:cNvSpPr txBox="1"/>
          <p:nvPr/>
        </p:nvSpPr>
        <p:spPr>
          <a:xfrm>
            <a:off x="1473174" y="4625425"/>
            <a:ext cx="2336825" cy="6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accent5"/>
                </a:solidFill>
                <a:latin typeface="+mn-lt"/>
                <a:ea typeface="Roboto"/>
                <a:cs typeface="Roboto"/>
                <a:sym typeface="Roboto"/>
              </a:rPr>
              <a:t>Sven (Frozen)</a:t>
            </a:r>
            <a:endParaRPr sz="2400" b="1" dirty="0">
              <a:solidFill>
                <a:schemeClr val="accent5"/>
              </a:solidFill>
              <a:latin typeface="+mn-lt"/>
              <a:ea typeface="Roboto"/>
              <a:cs typeface="Roboto"/>
              <a:sym typeface="Roboto"/>
            </a:endParaRPr>
          </a:p>
        </p:txBody>
      </p:sp>
      <p:sp>
        <p:nvSpPr>
          <p:cNvPr id="810" name="Google Shape;810;p64"/>
          <p:cNvSpPr txBox="1"/>
          <p:nvPr/>
        </p:nvSpPr>
        <p:spPr>
          <a:xfrm>
            <a:off x="4916788" y="4625425"/>
            <a:ext cx="2187300" cy="6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accent5"/>
                </a:solidFill>
                <a:latin typeface="+mn-lt"/>
                <a:ea typeface="Roboto"/>
                <a:cs typeface="Roboto"/>
                <a:sym typeface="Roboto"/>
              </a:rPr>
              <a:t>Dug (Up)</a:t>
            </a:r>
            <a:endParaRPr sz="2400" b="1" dirty="0">
              <a:solidFill>
                <a:schemeClr val="accent5"/>
              </a:solidFill>
              <a:latin typeface="+mn-lt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31"/>
          <p:cNvSpPr txBox="1">
            <a:spLocks noGrp="1"/>
          </p:cNvSpPr>
          <p:nvPr>
            <p:ph type="title"/>
          </p:nvPr>
        </p:nvSpPr>
        <p:spPr>
          <a:xfrm>
            <a:off x="666473" y="1762444"/>
            <a:ext cx="2624175" cy="18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2700"/>
              <a:buFont typeface="Century Gothic"/>
              <a:buNone/>
            </a:pPr>
            <a:r>
              <a:rPr lang="en" dirty="0"/>
              <a:t>Maricopa County Community Colleges</a:t>
            </a:r>
            <a:endParaRPr dirty="0"/>
          </a:p>
        </p:txBody>
      </p:sp>
      <p:pic>
        <p:nvPicPr>
          <p:cNvPr id="471" name="Google Shape;471;p31" descr="Screen shot 2013-04-29 at 8.46.52 AM.p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544700" y="714369"/>
            <a:ext cx="5152950" cy="3714750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31"/>
          <p:cNvSpPr/>
          <p:nvPr/>
        </p:nvSpPr>
        <p:spPr>
          <a:xfrm>
            <a:off x="5057944" y="1630631"/>
            <a:ext cx="617175" cy="365850"/>
          </a:xfrm>
          <a:prstGeom prst="ellipse">
            <a:avLst/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3" name="Google Shape;473;p31"/>
          <p:cNvSpPr/>
          <p:nvPr/>
        </p:nvSpPr>
        <p:spPr>
          <a:xfrm>
            <a:off x="5612476" y="2157619"/>
            <a:ext cx="617175" cy="365850"/>
          </a:xfrm>
          <a:prstGeom prst="ellipse">
            <a:avLst/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4" name="Google Shape;474;p31"/>
          <p:cNvSpPr/>
          <p:nvPr/>
        </p:nvSpPr>
        <p:spPr>
          <a:xfrm>
            <a:off x="6680607" y="1996481"/>
            <a:ext cx="617175" cy="365850"/>
          </a:xfrm>
          <a:prstGeom prst="ellipse">
            <a:avLst/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2"/>
          <p:cNvSpPr txBox="1">
            <a:spLocks noGrp="1"/>
          </p:cNvSpPr>
          <p:nvPr>
            <p:ph type="title"/>
          </p:nvPr>
        </p:nvSpPr>
        <p:spPr>
          <a:xfrm>
            <a:off x="666473" y="1762444"/>
            <a:ext cx="2624234" cy="1842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450" tIns="171450" rIns="171450" bIns="171450" anchor="t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EFF"/>
              </a:buClr>
              <a:buSzPts val="3000"/>
              <a:buFont typeface="Calibri"/>
              <a:buNone/>
            </a:pPr>
            <a:r>
              <a:rPr lang="en" sz="2000" dirty="0"/>
              <a:t>Interactive Notebooks  (Click On the image to see the finished product!)</a:t>
            </a:r>
            <a:endParaRPr sz="2000" dirty="0"/>
          </a:p>
        </p:txBody>
      </p:sp>
      <p:pic>
        <p:nvPicPr>
          <p:cNvPr id="480" name="Google Shape;480;p32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l="18714" t="16229" r="15177"/>
          <a:stretch/>
        </p:blipFill>
        <p:spPr>
          <a:xfrm>
            <a:off x="3755571" y="445294"/>
            <a:ext cx="5037365" cy="4252912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32"/>
          <p:cNvSpPr txBox="1"/>
          <p:nvPr/>
        </p:nvSpPr>
        <p:spPr>
          <a:xfrm>
            <a:off x="1945525" y="183750"/>
            <a:ext cx="6225600" cy="7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Rockwell"/>
                <a:ea typeface="Rockwell"/>
                <a:cs typeface="Rockwell"/>
                <a:sym typeface="Rockwell"/>
              </a:rPr>
              <a:t>Click me!!</a:t>
            </a:r>
            <a:endParaRPr dirty="0">
              <a:latin typeface="Rockwell"/>
              <a:ea typeface="Rockwell"/>
              <a:cs typeface="Rockwell"/>
              <a:sym typeface="Rockwell"/>
            </a:endParaRPr>
          </a:p>
        </p:txBody>
      </p:sp>
      <p:cxnSp>
        <p:nvCxnSpPr>
          <p:cNvPr id="482" name="Google Shape;482;p32"/>
          <p:cNvCxnSpPr/>
          <p:nvPr/>
        </p:nvCxnSpPr>
        <p:spPr>
          <a:xfrm>
            <a:off x="2561625" y="583650"/>
            <a:ext cx="1113300" cy="237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33"/>
          <p:cNvSpPr/>
          <p:nvPr/>
        </p:nvSpPr>
        <p:spPr>
          <a:xfrm>
            <a:off x="0" y="0"/>
            <a:ext cx="9143772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grpSp>
        <p:nvGrpSpPr>
          <p:cNvPr id="488" name="Google Shape;488;p33"/>
          <p:cNvGrpSpPr/>
          <p:nvPr/>
        </p:nvGrpSpPr>
        <p:grpSpPr>
          <a:xfrm>
            <a:off x="-313135" y="0"/>
            <a:ext cx="9438086" cy="5139928"/>
            <a:chOff x="-417513" y="0"/>
            <a:chExt cx="12584114" cy="6853238"/>
          </a:xfrm>
        </p:grpSpPr>
        <p:sp>
          <p:nvSpPr>
            <p:cNvPr id="489" name="Google Shape;489;p33"/>
            <p:cNvSpPr/>
            <p:nvPr/>
          </p:nvSpPr>
          <p:spPr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l" t="t" r="r" b="b"/>
              <a:pathLst>
                <a:path w="813" h="1440" extrusionOk="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490" name="Google Shape;490;p33"/>
            <p:cNvSpPr/>
            <p:nvPr/>
          </p:nvSpPr>
          <p:spPr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l" t="t" r="r" b="b"/>
              <a:pathLst>
                <a:path w="324" h="117" extrusionOk="0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491" name="Google Shape;491;p33"/>
            <p:cNvSpPr/>
            <p:nvPr/>
          </p:nvSpPr>
          <p:spPr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l" t="t" r="r" b="b"/>
              <a:pathLst>
                <a:path w="404" h="385" extrusionOk="0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492" name="Google Shape;492;p33"/>
            <p:cNvSpPr/>
            <p:nvPr/>
          </p:nvSpPr>
          <p:spPr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l" t="t" r="r" b="b"/>
              <a:pathLst>
                <a:path w="774" h="1440" extrusionOk="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493" name="Google Shape;493;p33"/>
            <p:cNvSpPr/>
            <p:nvPr/>
          </p:nvSpPr>
          <p:spPr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l" t="t" r="r" b="b"/>
              <a:pathLst>
                <a:path w="203" h="77" extrusionOk="0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494" name="Google Shape;494;p33"/>
            <p:cNvSpPr/>
            <p:nvPr/>
          </p:nvSpPr>
          <p:spPr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l" t="t" r="r" b="b"/>
              <a:pathLst>
                <a:path w="351" h="332" extrusionOk="0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495" name="Google Shape;495;p33"/>
            <p:cNvSpPr/>
            <p:nvPr/>
          </p:nvSpPr>
          <p:spPr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l" t="t" r="r" b="b"/>
              <a:pathLst>
                <a:path w="762" h="1440" extrusionOk="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496" name="Google Shape;496;p33"/>
            <p:cNvSpPr/>
            <p:nvPr/>
          </p:nvSpPr>
          <p:spPr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l" t="t" r="r" b="b"/>
              <a:pathLst>
                <a:path w="140" h="54" extrusionOk="0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497" name="Google Shape;497;p33"/>
            <p:cNvSpPr/>
            <p:nvPr/>
          </p:nvSpPr>
          <p:spPr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l" t="t" r="r" b="b"/>
              <a:pathLst>
                <a:path w="321" h="302" extrusionOk="0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498" name="Google Shape;498;p33"/>
            <p:cNvSpPr/>
            <p:nvPr/>
          </p:nvSpPr>
          <p:spPr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l" t="t" r="r" b="b"/>
              <a:pathLst>
                <a:path w="683" h="1440" extrusionOk="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499" name="Google Shape;499;p33"/>
            <p:cNvSpPr/>
            <p:nvPr/>
          </p:nvSpPr>
          <p:spPr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l" t="t" r="r" b="b"/>
              <a:pathLst>
                <a:path w="287" h="279" extrusionOk="0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500" name="Google Shape;500;p33"/>
            <p:cNvSpPr/>
            <p:nvPr/>
          </p:nvSpPr>
          <p:spPr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l" t="t" r="r" b="b"/>
              <a:pathLst>
                <a:path w="680" h="1440" extrusionOk="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501" name="Google Shape;501;p33"/>
            <p:cNvSpPr/>
            <p:nvPr/>
          </p:nvSpPr>
          <p:spPr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l" t="t" r="r" b="b"/>
              <a:pathLst>
                <a:path w="250" h="242" extrusionOk="0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502" name="Google Shape;502;p33"/>
            <p:cNvSpPr/>
            <p:nvPr/>
          </p:nvSpPr>
          <p:spPr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l" t="t" r="r" b="b"/>
              <a:pathLst>
                <a:path w="720" h="1440" extrusionOk="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503" name="Google Shape;503;p33"/>
            <p:cNvSpPr/>
            <p:nvPr/>
          </p:nvSpPr>
          <p:spPr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l" t="t" r="r" b="b"/>
              <a:pathLst>
                <a:path w="185" h="167" extrusionOk="0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504" name="Google Shape;504;p33"/>
            <p:cNvSpPr/>
            <p:nvPr/>
          </p:nvSpPr>
          <p:spPr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l" t="t" r="r" b="b"/>
              <a:pathLst>
                <a:path w="572" h="1440" extrusionOk="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 cmpd="sng">
              <a:solidFill>
                <a:schemeClr val="dk1">
                  <a:alpha val="20000"/>
                </a:schemeClr>
              </a:solidFill>
              <a:prstDash val="dashDot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505" name="Google Shape;505;p33"/>
            <p:cNvSpPr/>
            <p:nvPr/>
          </p:nvSpPr>
          <p:spPr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l" t="t" r="r" b="b"/>
              <a:pathLst>
                <a:path w="620" h="1440" extrusionOk="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lg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506" name="Google Shape;506;p33"/>
            <p:cNvSpPr/>
            <p:nvPr/>
          </p:nvSpPr>
          <p:spPr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l" t="t" r="r" b="b"/>
              <a:pathLst>
                <a:path w="506" h="1440" extrusionOk="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507" name="Google Shape;507;p33"/>
            <p:cNvSpPr/>
            <p:nvPr/>
          </p:nvSpPr>
          <p:spPr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l" t="t" r="r" b="b"/>
              <a:pathLst>
                <a:path w="373" h="673" extrusionOk="0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508" name="Google Shape;508;p33"/>
            <p:cNvSpPr/>
            <p:nvPr/>
          </p:nvSpPr>
          <p:spPr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l" t="t" r="r" b="b"/>
              <a:pathLst>
                <a:path w="45" h="174" extrusionOk="0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509" name="Google Shape;509;p33"/>
            <p:cNvSpPr/>
            <p:nvPr/>
          </p:nvSpPr>
          <p:spPr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l" t="t" r="r" b="b"/>
              <a:pathLst>
                <a:path w="329" h="469" extrusionOk="0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</p:grpSp>
      <p:sp>
        <p:nvSpPr>
          <p:cNvPr id="510" name="Google Shape;510;p33"/>
          <p:cNvSpPr/>
          <p:nvPr/>
        </p:nvSpPr>
        <p:spPr>
          <a:xfrm>
            <a:off x="593761" y="785326"/>
            <a:ext cx="4452664" cy="3771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511" name="Google Shape;511;p33"/>
          <p:cNvSpPr/>
          <p:nvPr/>
        </p:nvSpPr>
        <p:spPr>
          <a:xfrm>
            <a:off x="5662168" y="0"/>
            <a:ext cx="3480599" cy="5143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>
                <a:alpha val="2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512" name="Google Shape;512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16700" y="82251"/>
            <a:ext cx="2253974" cy="1543975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13" name="Google Shape;513;p33"/>
          <p:cNvSpPr/>
          <p:nvPr/>
        </p:nvSpPr>
        <p:spPr>
          <a:xfrm rot="10800000">
            <a:off x="2701598" y="4159880"/>
            <a:ext cx="236991" cy="204302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514" name="Google Shape;514;p33"/>
          <p:cNvSpPr/>
          <p:nvPr/>
        </p:nvSpPr>
        <p:spPr>
          <a:xfrm>
            <a:off x="593761" y="1225795"/>
            <a:ext cx="4451847" cy="29379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515" name="Google Shape;515;p33"/>
          <p:cNvSpPr txBox="1">
            <a:spLocks noGrp="1"/>
          </p:cNvSpPr>
          <p:nvPr>
            <p:ph type="title"/>
          </p:nvPr>
        </p:nvSpPr>
        <p:spPr>
          <a:xfrm>
            <a:off x="655484" y="1289051"/>
            <a:ext cx="4325674" cy="80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450" tIns="171450" rIns="171450" bIns="171450" anchor="ctr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EFF"/>
              </a:buClr>
              <a:buSzPts val="2700"/>
              <a:buFont typeface="Calibri"/>
              <a:buNone/>
            </a:pPr>
            <a:r>
              <a:rPr lang="en" sz="2700" dirty="0"/>
              <a:t>Building the Beast</a:t>
            </a:r>
            <a:endParaRPr sz="1100" dirty="0"/>
          </a:p>
        </p:txBody>
      </p:sp>
      <p:sp>
        <p:nvSpPr>
          <p:cNvPr id="516" name="Google Shape;516;p33"/>
          <p:cNvSpPr txBox="1">
            <a:spLocks noGrp="1"/>
          </p:cNvSpPr>
          <p:nvPr>
            <p:ph type="body" idx="1"/>
          </p:nvPr>
        </p:nvSpPr>
        <p:spPr>
          <a:xfrm>
            <a:off x="654826" y="2091929"/>
            <a:ext cx="4326332" cy="2012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177800" lvl="0" indent="-17780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</a:pPr>
            <a:r>
              <a:rPr lang="en" sz="1800" dirty="0">
                <a:solidFill>
                  <a:srgbClr val="FFFFFE"/>
                </a:solidFill>
              </a:rPr>
              <a:t>MOER to M.O.M to Canvas</a:t>
            </a:r>
            <a:endParaRPr sz="1800" dirty="0"/>
          </a:p>
        </p:txBody>
      </p:sp>
      <p:pic>
        <p:nvPicPr>
          <p:cNvPr id="517" name="Google Shape;517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01757" y="1225793"/>
            <a:ext cx="2599600" cy="2216159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18" name="Google Shape;518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17825" y="3120300"/>
            <a:ext cx="2709751" cy="1712851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19" name="Google Shape;519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6400" y="3364874"/>
            <a:ext cx="2156701" cy="139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85275" y="3713188"/>
            <a:ext cx="1895150" cy="1297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34"/>
          <p:cNvSpPr txBox="1">
            <a:spLocks noGrp="1"/>
          </p:cNvSpPr>
          <p:nvPr>
            <p:ph type="title"/>
          </p:nvPr>
        </p:nvSpPr>
        <p:spPr>
          <a:xfrm>
            <a:off x="605224" y="2112100"/>
            <a:ext cx="2782500" cy="9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450" tIns="171450" rIns="171450" bIns="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EFF"/>
              </a:buClr>
              <a:buSzPts val="2400"/>
              <a:buFont typeface="Calibri"/>
              <a:buNone/>
            </a:pPr>
            <a:r>
              <a:rPr lang="en" sz="2200" dirty="0"/>
              <a:t>And then there was a lightboard…and another….</a:t>
            </a:r>
            <a:endParaRPr sz="2200" dirty="0"/>
          </a:p>
        </p:txBody>
      </p:sp>
      <p:pic>
        <p:nvPicPr>
          <p:cNvPr id="526" name="Google Shape;526;p3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533743" y="664705"/>
            <a:ext cx="3226285" cy="178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27755" y="2763648"/>
            <a:ext cx="3689674" cy="2003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82813" y="2774145"/>
            <a:ext cx="1630055" cy="635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3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97771" y="316521"/>
            <a:ext cx="1892074" cy="4557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35"/>
          <p:cNvSpPr txBox="1">
            <a:spLocks noGrp="1"/>
          </p:cNvSpPr>
          <p:nvPr>
            <p:ph type="title"/>
          </p:nvPr>
        </p:nvSpPr>
        <p:spPr>
          <a:xfrm>
            <a:off x="756904" y="1671638"/>
            <a:ext cx="2441448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450" tIns="171450" rIns="171450" bIns="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EFF"/>
              </a:buClr>
              <a:buSzPts val="2700"/>
              <a:buFont typeface="Calibri"/>
              <a:buNone/>
            </a:pPr>
            <a:r>
              <a:rPr lang="en" sz="2700" dirty="0"/>
              <a:t>Good books for your future classroom</a:t>
            </a:r>
            <a:endParaRPr sz="1100" dirty="0"/>
          </a:p>
        </p:txBody>
      </p:sp>
      <p:pic>
        <p:nvPicPr>
          <p:cNvPr id="535" name="Google Shape;535;p3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616396" y="1938759"/>
            <a:ext cx="2979000" cy="2479950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35"/>
          <p:cNvSpPr txBox="1"/>
          <p:nvPr/>
        </p:nvSpPr>
        <p:spPr>
          <a:xfrm>
            <a:off x="221456" y="4510448"/>
            <a:ext cx="8701088" cy="1794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0" i="0" u="sng" strike="noStrike" cap="none" dirty="0">
                <a:solidFill>
                  <a:schemeClr val="hlink"/>
                </a:solidFill>
                <a:latin typeface="Rockwell"/>
                <a:ea typeface="Rockwell"/>
                <a:cs typeface="Rockwell"/>
                <a:sym typeface="Rockwell"/>
                <a:hlinkClick r:id="rId4"/>
              </a:rPr>
              <a:t>https://smile.amazon.com/You-Were-Fraction-Math-Fun/dp/140484791X</a:t>
            </a:r>
            <a:endParaRPr sz="1500" b="0" i="0" u="none" strike="noStrike" cap="none" dirty="0">
              <a:solidFill>
                <a:srgbClr val="0E57C4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537" name="Google Shape;537;p35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99930" y="157913"/>
            <a:ext cx="3611849" cy="18372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36"/>
          <p:cNvSpPr txBox="1">
            <a:spLocks noGrp="1"/>
          </p:cNvSpPr>
          <p:nvPr>
            <p:ph type="title"/>
          </p:nvPr>
        </p:nvSpPr>
        <p:spPr>
          <a:xfrm>
            <a:off x="994616" y="295971"/>
            <a:ext cx="4332485" cy="883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450" tIns="171450" rIns="171450" bIns="0" anchor="t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Calibri"/>
              <a:buNone/>
            </a:pPr>
            <a:r>
              <a:rPr lang="en" sz="3600" b="1">
                <a:solidFill>
                  <a:srgbClr val="FF0000"/>
                </a:solidFill>
              </a:rPr>
              <a:t>Brain Break!!!</a:t>
            </a:r>
            <a:endParaRPr sz="1100"/>
          </a:p>
        </p:txBody>
      </p:sp>
      <p:sp>
        <p:nvSpPr>
          <p:cNvPr id="543" name="Google Shape;543;p36"/>
          <p:cNvSpPr txBox="1">
            <a:spLocks noGrp="1"/>
          </p:cNvSpPr>
          <p:nvPr>
            <p:ph type="body" idx="1"/>
          </p:nvPr>
        </p:nvSpPr>
        <p:spPr>
          <a:xfrm>
            <a:off x="311600" y="1301100"/>
            <a:ext cx="4714200" cy="29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" sz="1800" dirty="0">
                <a:solidFill>
                  <a:srgbClr val="FFFFFF"/>
                </a:solidFill>
              </a:rPr>
              <a:t>      Ten Count!</a:t>
            </a:r>
            <a:endParaRPr sz="1100" dirty="0">
              <a:solidFill>
                <a:srgbClr val="FFFFFF"/>
              </a:solidFill>
            </a:endParaRPr>
          </a:p>
          <a:p>
            <a:pPr marL="342900" lvl="0" indent="-317500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600"/>
              <a:buFont typeface="Calibri"/>
              <a:buAutoNum type="arabicPeriod"/>
            </a:pPr>
            <a:r>
              <a:rPr lang="en" sz="1600" dirty="0"/>
              <a:t>Any player can start off the count saying, “One.”  Any player can say “two” at any time.  The goal is for the group to get to 10.  </a:t>
            </a:r>
            <a:endParaRPr sz="1600" dirty="0"/>
          </a:p>
          <a:p>
            <a:pPr marL="342900" lvl="0" indent="-317500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600"/>
              <a:buFont typeface="Calibri"/>
              <a:buAutoNum type="arabicPeriod"/>
            </a:pPr>
            <a:r>
              <a:rPr lang="en" sz="1600" dirty="0"/>
              <a:t>However, if two players call out a number AT THE SAME TIME, the group must start over. </a:t>
            </a:r>
            <a:r>
              <a:rPr lang="en" sz="1500" dirty="0"/>
              <a:t> </a:t>
            </a:r>
            <a:endParaRPr sz="1500" dirty="0"/>
          </a:p>
        </p:txBody>
      </p:sp>
      <p:pic>
        <p:nvPicPr>
          <p:cNvPr id="544" name="Google Shape;544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85909" y="1355888"/>
            <a:ext cx="2757504" cy="2116384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36"/>
          <p:cNvSpPr txBox="1"/>
          <p:nvPr/>
        </p:nvSpPr>
        <p:spPr>
          <a:xfrm>
            <a:off x="214313" y="4082602"/>
            <a:ext cx="8354724" cy="300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500" b="0" i="0" u="sng" strike="noStrike" cap="none" dirty="0">
                <a:solidFill>
                  <a:schemeClr val="hlink"/>
                </a:solidFill>
                <a:latin typeface="Rockwell"/>
                <a:ea typeface="Rockwell"/>
                <a:cs typeface="Rockwell"/>
                <a:sym typeface="Rockwell"/>
                <a:hlinkClick r:id="rId4"/>
              </a:rPr>
              <a:t>https://www.barnesandnoble.com/w/silly-sports-goofy-games-spencer-kagan/1029381559</a:t>
            </a:r>
            <a:endParaRPr sz="1500" b="0" i="0" u="none" strike="noStrike" cap="none" dirty="0">
              <a:solidFill>
                <a:srgbClr val="498DF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546" name="Google Shape;546;p36"/>
          <p:cNvSpPr txBox="1"/>
          <p:nvPr/>
        </p:nvSpPr>
        <p:spPr>
          <a:xfrm>
            <a:off x="214313" y="4555368"/>
            <a:ext cx="8638742" cy="300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0" i="0" u="sng" strike="noStrike" cap="none" dirty="0">
                <a:solidFill>
                  <a:schemeClr val="hlink"/>
                </a:solidFill>
                <a:latin typeface="Rockwell"/>
                <a:ea typeface="Rockwell"/>
                <a:cs typeface="Rockwell"/>
                <a:sym typeface="Rockwell"/>
                <a:hlinkClick r:id="rId5"/>
              </a:rPr>
              <a:t>https://smile.amazon.com/Silly-Sports-Goofy-Games-Grades/dp/1879097567</a:t>
            </a:r>
            <a:r>
              <a:rPr lang="en" sz="1500" b="0" i="0" u="sng" strike="noStrike" cap="none" dirty="0">
                <a:solidFill>
                  <a:srgbClr val="498DF1"/>
                </a:solidFill>
                <a:latin typeface="Rockwell"/>
                <a:ea typeface="Rockwell"/>
                <a:cs typeface="Rockwell"/>
                <a:sym typeface="Rockwell"/>
              </a:rPr>
              <a:t> </a:t>
            </a:r>
            <a:endParaRPr sz="1500" b="0" i="0" u="none" strike="noStrike" cap="none" dirty="0">
              <a:solidFill>
                <a:srgbClr val="498DF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tlas">
  <a:themeElements>
    <a:clrScheme name="Blue Warm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tlas">
  <a:themeElements>
    <a:clrScheme name="Blue Warm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1228</Words>
  <Application>Microsoft Macintosh PowerPoint</Application>
  <PresentationFormat>On-screen Show (16:9)</PresentationFormat>
  <Paragraphs>205</Paragraphs>
  <Slides>37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Calibri</vt:lpstr>
      <vt:lpstr>Rockwell</vt:lpstr>
      <vt:lpstr>Roboto</vt:lpstr>
      <vt:lpstr>Arial</vt:lpstr>
      <vt:lpstr>Century Gothic</vt:lpstr>
      <vt:lpstr>Noto Sans Symbols</vt:lpstr>
      <vt:lpstr>Simple Light</vt:lpstr>
      <vt:lpstr>Atlas</vt:lpstr>
      <vt:lpstr>Atlas</vt:lpstr>
      <vt:lpstr>Collaborating to Create OER Courses for Future Teachers</vt:lpstr>
      <vt:lpstr>Agenda</vt:lpstr>
      <vt:lpstr>A tale of three teachers….</vt:lpstr>
      <vt:lpstr>Maricopa County Community Colleges</vt:lpstr>
      <vt:lpstr>Interactive Notebooks  (Click On the image to see the finished product!)</vt:lpstr>
      <vt:lpstr>Building the Beast</vt:lpstr>
      <vt:lpstr>And then there was a lightboard…and another….</vt:lpstr>
      <vt:lpstr>Good books for your future classroom</vt:lpstr>
      <vt:lpstr>Brain Break!!!</vt:lpstr>
      <vt:lpstr>And then there were Virtual Manipulatives...</vt:lpstr>
      <vt:lpstr>Meet the Project Team</vt:lpstr>
      <vt:lpstr>Developing Cuisenaire Rods</vt:lpstr>
      <vt:lpstr>PowerPoint Presentation</vt:lpstr>
      <vt:lpstr>Virtual Manipulatives (Click on Image to access the site) </vt:lpstr>
      <vt:lpstr>PowerPoint Presentation</vt:lpstr>
      <vt:lpstr>PowerPoint Presentation</vt:lpstr>
      <vt:lpstr>MOER questions that support VM</vt:lpstr>
      <vt:lpstr>MOER questions that support VM</vt:lpstr>
      <vt:lpstr>Using The Integer Chips Virtual Manipulative</vt:lpstr>
      <vt:lpstr>How do we create meaningful assignments that are done from a distance and allow students to interact with the V.M.?</vt:lpstr>
      <vt:lpstr>Getting Students to Interact with the Virtual Manipulatives</vt:lpstr>
      <vt:lpstr>PowerPoint Presentation</vt:lpstr>
      <vt:lpstr>Using The Fraction Circles Virtual Manipulative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you can get involved!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Collaborating to Create OER Courses for Future Teachers</dc:title>
  <cp:lastModifiedBy>Frank Marfai</cp:lastModifiedBy>
  <cp:revision>5</cp:revision>
  <dcterms:modified xsi:type="dcterms:W3CDTF">2020-11-08T01:11:13Z</dcterms:modified>
</cp:coreProperties>
</file>